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 id="2147483723" r:id="rId2"/>
  </p:sldMasterIdLst>
  <p:notesMasterIdLst>
    <p:notesMasterId r:id="rId21"/>
  </p:notesMasterIdLst>
  <p:sldIdLst>
    <p:sldId id="286" r:id="rId3"/>
    <p:sldId id="289" r:id="rId4"/>
    <p:sldId id="292" r:id="rId5"/>
    <p:sldId id="316" r:id="rId6"/>
    <p:sldId id="319" r:id="rId7"/>
    <p:sldId id="322" r:id="rId8"/>
    <p:sldId id="295" r:id="rId9"/>
    <p:sldId id="298" r:id="rId10"/>
    <p:sldId id="301" r:id="rId11"/>
    <p:sldId id="304" r:id="rId12"/>
    <p:sldId id="307" r:id="rId13"/>
    <p:sldId id="313" r:id="rId14"/>
    <p:sldId id="271" r:id="rId15"/>
    <p:sldId id="274" r:id="rId16"/>
    <p:sldId id="277" r:id="rId17"/>
    <p:sldId id="280" r:id="rId18"/>
    <p:sldId id="283" r:id="rId19"/>
    <p:sldId id="310" r:id="rId20"/>
  </p:sldIdLst>
  <p:sldSz cx="10080625" cy="5670550"/>
  <p:notesSz cx="6858000" cy="9144000"/>
  <p:embeddedFontLst>
    <p:embeddedFont>
      <p:font typeface="Arial Bold" panose="020B0604020202020204" charset="0"/>
      <p:regular r:id="rId22"/>
    </p:embeddedFont>
    <p:embeddedFont>
      <p:font typeface="Arial Bold Italics" panose="020B0604020202020204" charset="0"/>
      <p:regular r:id="rId23"/>
    </p:embeddedFont>
  </p:embeddedFontLst>
  <p:custDataLst>
    <p:tags r:id="rId2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15" autoAdjust="0"/>
    <p:restoredTop sz="0"/>
  </p:normalViewPr>
  <p:slideViewPr>
    <p:cSldViewPr>
      <p:cViewPr varScale="1">
        <p:scale>
          <a:sx n="129" d="100"/>
          <a:sy n="129" d="100"/>
        </p:scale>
        <p:origin x="162" y="126"/>
      </p:cViewPr>
      <p:guideLst/>
    </p:cSldViewPr>
  </p:slideViewPr>
  <p:notesTextViewPr>
    <p:cViewPr>
      <p:scale>
        <a:sx n="3" d="2"/>
        <a:sy n="3" d="2"/>
      </p:scale>
      <p:origin x="0" y="0"/>
    </p:cViewPr>
  </p:notesTextViewPr>
  <p:notesViewPr>
    <p:cSldViewPr>
      <p:cViewPr>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gs" Target="tags/tag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font" Target="fonts/font2.fntdata"/><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font" Target="fonts/font1.fntdata"/><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6D2DD9-58DB-458A-96AB-BDA7C7908648}" type="datetimeFigureOut">
              <a:rPr lang="el-GR" smtClean="0"/>
              <a:t>15/5/2025</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D015382-4801-4009-ADBE-F8C495AFAFF1}" type="slidenum">
              <a:rPr lang="el-GR" smtClean="0"/>
              <a:t>‹#›</a:t>
            </a:fld>
            <a:endParaRPr lang="el-GR"/>
          </a:p>
        </p:txBody>
      </p:sp>
    </p:spTree>
    <p:extLst>
      <p:ext uri="{BB962C8B-B14F-4D97-AF65-F5344CB8AC3E}">
        <p14:creationId xmlns:p14="http://schemas.microsoft.com/office/powerpoint/2010/main" val="29766356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5"/>
          </p:nvPr>
        </p:nvSpPr>
        <p:spPr/>
        <p:txBody>
          <a:bodyPr/>
          <a:lstStyle/>
          <a:p>
            <a:fld id="{AD015382-4801-4009-ADBE-F8C495AFAFF1}" type="slidenum">
              <a:rPr lang="el-GR" smtClean="0"/>
              <a:t>18</a:t>
            </a:fld>
            <a:endParaRPr lang="el-GR"/>
          </a:p>
        </p:txBody>
      </p:sp>
    </p:spTree>
    <p:extLst>
      <p:ext uri="{BB962C8B-B14F-4D97-AF65-F5344CB8AC3E}">
        <p14:creationId xmlns:p14="http://schemas.microsoft.com/office/powerpoint/2010/main" val="34174867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Click to edit Master title style</a:t>
            </a:r>
          </a:p>
        </p:txBody>
      </p:sp>
      <p:sp>
        <p:nvSpPr>
          <p:cNvPr id="3" name="Subtitle 2"/>
          <p:cNvSpPr>
            <a:spLocks noGrp="1"/>
          </p:cNvSpPr>
          <p:nvPr>
            <p:ph type="subTitle" idx="1"/>
          </p:nvPr>
        </p:nvSpPr>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2"/>
          </p:nvPr>
        </p:nvSpPr>
        <p:spPr/>
        <p:txBody>
          <a:bodyPr/>
          <a:lstStyle/>
          <a:p>
            <a:fld id="{B2491837-D799-4D69-B927-332F45492961}" type="datetimeFigureOut">
              <a:rPr lang="en-US" smtClean="0"/>
              <a:t>5/15/2025</a:t>
            </a:fld>
            <a:endParaRPr lang="en-US"/>
          </a:p>
        </p:txBody>
      </p:sp>
      <p:sp>
        <p:nvSpPr>
          <p:cNvPr id="5" name="Footer Placeholder 4"/>
          <p:cNvSpPr>
            <a:spLocks noGrp="1"/>
          </p:cNvSpPr>
          <p:nvPr>
            <p:ph type="ftr" sz="quarter" idx="3"/>
          </p:nvPr>
        </p:nvSpPr>
        <p:spPr/>
        <p:txBody>
          <a:bodyPr/>
          <a:lstStyle/>
          <a:p>
            <a:endParaRPr lang="en-US"/>
          </a:p>
        </p:txBody>
      </p:sp>
      <p:sp>
        <p:nvSpPr>
          <p:cNvPr id="6" name="Slide Number Placeholder 5"/>
          <p:cNvSpPr>
            <a:spLocks noGrp="1"/>
          </p:cNvSpPr>
          <p:nvPr>
            <p:ph type="sldNum" sz="quarter" idx="4"/>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p:txBody>
          <a:bodyPr/>
          <a:lstStyle/>
          <a:p>
            <a:fld id="{8B4C7AD0-4B2D-478E-8861-12ECBE1F3B3C}" type="datetimeFigureOut">
              <a:rPr lang="en-US" smtClean="0"/>
              <a:t>5/15/2025</a:t>
            </a:fld>
            <a:endParaRPr lang="en-US"/>
          </a:p>
        </p:txBody>
      </p:sp>
      <p:sp>
        <p:nvSpPr>
          <p:cNvPr id="5" name="Footer Placeholder 4"/>
          <p:cNvSpPr>
            <a:spLocks noGrp="1"/>
          </p:cNvSpPr>
          <p:nvPr>
            <p:ph type="ftr" sz="quarter" idx="3"/>
          </p:nvPr>
        </p:nvSpPr>
        <p:spPr/>
        <p:txBody>
          <a:bodyPr/>
          <a:lstStyle/>
          <a:p>
            <a:endParaRPr lang="en-US"/>
          </a:p>
        </p:txBody>
      </p:sp>
      <p:sp>
        <p:nvSpPr>
          <p:cNvPr id="6" name="Slide Number Placeholder 5"/>
          <p:cNvSpPr>
            <a:spLocks noGrp="1"/>
          </p:cNvSpPr>
          <p:nvPr>
            <p:ph type="sldNum" sz="quarter" idx="4"/>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p:txBody>
          <a:bodyPr vert="eaVert"/>
          <a:lstStyle/>
          <a:p>
            <a:r>
              <a:rPr lang="en-US"/>
              <a:t>Click to edit Master title style</a:t>
            </a:r>
          </a:p>
        </p:txBody>
      </p:sp>
      <p:sp>
        <p:nvSpPr>
          <p:cNvPr id="3" name="Vertical Text Placeholder 2"/>
          <p:cNvSpPr>
            <a:spLocks noGrp="1"/>
          </p:cNvSpPr>
          <p:nvPr>
            <p:ph type="body" orient="vert" idx="1"/>
          </p:nvPr>
        </p:nvSpPr>
        <p:spPr/>
        <p:txBody>
          <a:bodyPr vert="eaVert"/>
          <a:lstStyle/>
          <a:p>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p:txBody>
          <a:bodyPr/>
          <a:lstStyle/>
          <a:p>
            <a:fld id="{1DD6A179-41B9-4EB9-B478-524C79F03A95}" type="datetimeFigureOut">
              <a:rPr lang="en-US" smtClean="0"/>
              <a:t>5/15/2025</a:t>
            </a:fld>
            <a:endParaRPr lang="en-US"/>
          </a:p>
        </p:txBody>
      </p:sp>
      <p:sp>
        <p:nvSpPr>
          <p:cNvPr id="5" name="Footer Placeholder 4"/>
          <p:cNvSpPr>
            <a:spLocks noGrp="1"/>
          </p:cNvSpPr>
          <p:nvPr>
            <p:ph type="ftr" sz="quarter" idx="3"/>
          </p:nvPr>
        </p:nvSpPr>
        <p:spPr/>
        <p:txBody>
          <a:bodyPr/>
          <a:lstStyle/>
          <a:p>
            <a:endParaRPr lang="en-US"/>
          </a:p>
        </p:txBody>
      </p:sp>
      <p:sp>
        <p:nvSpPr>
          <p:cNvPr id="6" name="Slide Number Placeholder 5"/>
          <p:cNvSpPr>
            <a:spLocks noGrp="1"/>
          </p:cNvSpPr>
          <p:nvPr>
            <p:ph type="sldNum" sz="quarter" idx="4"/>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8023" y="1174364"/>
            <a:ext cx="4284266" cy="810329"/>
          </a:xfrm>
        </p:spPr>
        <p:txBody>
          <a:bodyPr/>
          <a:lstStyle/>
          <a:p>
            <a:r>
              <a:rPr lang="en-US"/>
              <a:t>Click to edit Master title style</a:t>
            </a:r>
          </a:p>
        </p:txBody>
      </p:sp>
      <p:sp>
        <p:nvSpPr>
          <p:cNvPr id="3" name="Subtitle 2"/>
          <p:cNvSpPr>
            <a:spLocks noGrp="1"/>
          </p:cNvSpPr>
          <p:nvPr>
            <p:ph type="subTitle" idx="1"/>
          </p:nvPr>
        </p:nvSpPr>
        <p:spPr>
          <a:xfrm>
            <a:off x="756047" y="2142208"/>
            <a:ext cx="3528219" cy="966094"/>
          </a:xfrm>
        </p:spPr>
        <p:txBody>
          <a:bodyPr/>
          <a:lstStyle>
            <a:lvl1pPr marL="0" indent="0" algn="ctr">
              <a:buNone/>
              <a:defRPr>
                <a:solidFill>
                  <a:schemeClr val="tx1">
                    <a:tint val="75000"/>
                  </a:schemeClr>
                </a:solidFill>
              </a:defRPr>
            </a:lvl1pPr>
            <a:lvl2pPr marL="252016" indent="0" algn="ctr">
              <a:buNone/>
              <a:defRPr>
                <a:solidFill>
                  <a:schemeClr val="tx1">
                    <a:tint val="75000"/>
                  </a:schemeClr>
                </a:solidFill>
              </a:defRPr>
            </a:lvl2pPr>
            <a:lvl3pPr marL="504031" indent="0" algn="ctr">
              <a:buNone/>
              <a:defRPr>
                <a:solidFill>
                  <a:schemeClr val="tx1">
                    <a:tint val="75000"/>
                  </a:schemeClr>
                </a:solidFill>
              </a:defRPr>
            </a:lvl3pPr>
            <a:lvl4pPr marL="756047" indent="0" algn="ctr">
              <a:buNone/>
              <a:defRPr>
                <a:solidFill>
                  <a:schemeClr val="tx1">
                    <a:tint val="75000"/>
                  </a:schemeClr>
                </a:solidFill>
              </a:defRPr>
            </a:lvl4pPr>
            <a:lvl5pPr marL="1008062" indent="0" algn="ctr">
              <a:buNone/>
              <a:defRPr>
                <a:solidFill>
                  <a:schemeClr val="tx1">
                    <a:tint val="75000"/>
                  </a:schemeClr>
                </a:solidFill>
              </a:defRPr>
            </a:lvl5pPr>
            <a:lvl6pPr marL="1260078" indent="0" algn="ctr">
              <a:buNone/>
              <a:defRPr>
                <a:solidFill>
                  <a:schemeClr val="tx1">
                    <a:tint val="75000"/>
                  </a:schemeClr>
                </a:solidFill>
              </a:defRPr>
            </a:lvl6pPr>
            <a:lvl7pPr marL="1512094" indent="0" algn="ctr">
              <a:buNone/>
              <a:defRPr>
                <a:solidFill>
                  <a:schemeClr val="tx1">
                    <a:tint val="75000"/>
                  </a:schemeClr>
                </a:solidFill>
              </a:defRPr>
            </a:lvl7pPr>
            <a:lvl8pPr marL="1764109" indent="0" algn="ctr">
              <a:buNone/>
              <a:defRPr>
                <a:solidFill>
                  <a:schemeClr val="tx1">
                    <a:tint val="75000"/>
                  </a:schemeClr>
                </a:solidFill>
              </a:defRPr>
            </a:lvl8pPr>
            <a:lvl9pPr marL="2016125"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t>5/15/2025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t>5/15/2025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98150" y="2429235"/>
            <a:ext cx="4284266" cy="750823"/>
          </a:xfrm>
        </p:spPr>
        <p:txBody>
          <a:bodyPr anchor="t"/>
          <a:lstStyle>
            <a:lvl1pPr algn="l">
              <a:defRPr sz="2205" b="1" cap="all"/>
            </a:lvl1pPr>
          </a:lstStyle>
          <a:p>
            <a:r>
              <a:rPr lang="en-US"/>
              <a:t>Click to edit Master title style</a:t>
            </a:r>
          </a:p>
        </p:txBody>
      </p:sp>
      <p:sp>
        <p:nvSpPr>
          <p:cNvPr id="3" name="Text Placeholder 2"/>
          <p:cNvSpPr>
            <a:spLocks noGrp="1"/>
          </p:cNvSpPr>
          <p:nvPr>
            <p:ph type="body" idx="1"/>
          </p:nvPr>
        </p:nvSpPr>
        <p:spPr>
          <a:xfrm>
            <a:off x="398150" y="1602281"/>
            <a:ext cx="4284266" cy="826955"/>
          </a:xfrm>
        </p:spPr>
        <p:txBody>
          <a:bodyPr anchor="b"/>
          <a:lstStyle>
            <a:lvl1pPr marL="0" indent="0">
              <a:buNone/>
              <a:defRPr sz="1102">
                <a:solidFill>
                  <a:schemeClr val="tx1">
                    <a:tint val="75000"/>
                  </a:schemeClr>
                </a:solidFill>
              </a:defRPr>
            </a:lvl1pPr>
            <a:lvl2pPr marL="252016" indent="0">
              <a:buNone/>
              <a:defRPr sz="992">
                <a:solidFill>
                  <a:schemeClr val="tx1">
                    <a:tint val="75000"/>
                  </a:schemeClr>
                </a:solidFill>
              </a:defRPr>
            </a:lvl2pPr>
            <a:lvl3pPr marL="504031" indent="0">
              <a:buNone/>
              <a:defRPr sz="882">
                <a:solidFill>
                  <a:schemeClr val="tx1">
                    <a:tint val="75000"/>
                  </a:schemeClr>
                </a:solidFill>
              </a:defRPr>
            </a:lvl3pPr>
            <a:lvl4pPr marL="756047" indent="0">
              <a:buNone/>
              <a:defRPr sz="772">
                <a:solidFill>
                  <a:schemeClr val="tx1">
                    <a:tint val="75000"/>
                  </a:schemeClr>
                </a:solidFill>
              </a:defRPr>
            </a:lvl4pPr>
            <a:lvl5pPr marL="1008062" indent="0">
              <a:buNone/>
              <a:defRPr sz="772">
                <a:solidFill>
                  <a:schemeClr val="tx1">
                    <a:tint val="75000"/>
                  </a:schemeClr>
                </a:solidFill>
              </a:defRPr>
            </a:lvl5pPr>
            <a:lvl6pPr marL="1260078" indent="0">
              <a:buNone/>
              <a:defRPr sz="772">
                <a:solidFill>
                  <a:schemeClr val="tx1">
                    <a:tint val="75000"/>
                  </a:schemeClr>
                </a:solidFill>
              </a:defRPr>
            </a:lvl6pPr>
            <a:lvl7pPr marL="1512094" indent="0">
              <a:buNone/>
              <a:defRPr sz="772">
                <a:solidFill>
                  <a:schemeClr val="tx1">
                    <a:tint val="75000"/>
                  </a:schemeClr>
                </a:solidFill>
              </a:defRPr>
            </a:lvl7pPr>
            <a:lvl8pPr marL="1764109" indent="0">
              <a:buNone/>
              <a:defRPr sz="772">
                <a:solidFill>
                  <a:schemeClr val="tx1">
                    <a:tint val="75000"/>
                  </a:schemeClr>
                </a:solidFill>
              </a:defRPr>
            </a:lvl8pPr>
            <a:lvl9pPr marL="2016125" indent="0">
              <a:buNone/>
              <a:defRPr sz="772">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5/15/2025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52016" y="882085"/>
            <a:ext cx="2226138" cy="2494867"/>
          </a:xfrm>
        </p:spPr>
        <p:txBody>
          <a:bodyPr/>
          <a:lstStyle>
            <a:lvl1pPr>
              <a:defRPr sz="1543"/>
            </a:lvl1pPr>
            <a:lvl2pPr>
              <a:defRPr sz="1323"/>
            </a:lvl2pPr>
            <a:lvl3pPr>
              <a:defRPr sz="1102"/>
            </a:lvl3pPr>
            <a:lvl4pPr>
              <a:defRPr sz="992"/>
            </a:lvl4pPr>
            <a:lvl5pPr>
              <a:defRPr sz="992"/>
            </a:lvl5pPr>
            <a:lvl6pPr>
              <a:defRPr sz="992"/>
            </a:lvl6pPr>
            <a:lvl7pPr>
              <a:defRPr sz="992"/>
            </a:lvl7pPr>
            <a:lvl8pPr>
              <a:defRPr sz="992"/>
            </a:lvl8pPr>
            <a:lvl9pPr>
              <a:defRPr sz="99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562159" y="882085"/>
            <a:ext cx="2226138" cy="2494867"/>
          </a:xfrm>
        </p:spPr>
        <p:txBody>
          <a:bodyPr/>
          <a:lstStyle>
            <a:lvl1pPr>
              <a:defRPr sz="1543"/>
            </a:lvl1pPr>
            <a:lvl2pPr>
              <a:defRPr sz="1323"/>
            </a:lvl2pPr>
            <a:lvl3pPr>
              <a:defRPr sz="1102"/>
            </a:lvl3pPr>
            <a:lvl4pPr>
              <a:defRPr sz="992"/>
            </a:lvl4pPr>
            <a:lvl5pPr>
              <a:defRPr sz="992"/>
            </a:lvl5pPr>
            <a:lvl6pPr>
              <a:defRPr sz="992"/>
            </a:lvl6pPr>
            <a:lvl7pPr>
              <a:defRPr sz="992"/>
            </a:lvl7pPr>
            <a:lvl8pPr>
              <a:defRPr sz="992"/>
            </a:lvl8pPr>
            <a:lvl9pPr>
              <a:defRPr sz="99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t>5/15/2025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52016" y="846207"/>
            <a:ext cx="2227013" cy="352659"/>
          </a:xfrm>
        </p:spPr>
        <p:txBody>
          <a:bodyPr anchor="b"/>
          <a:lstStyle>
            <a:lvl1pPr marL="0" indent="0">
              <a:buNone/>
              <a:defRPr sz="1323" b="1"/>
            </a:lvl1pPr>
            <a:lvl2pPr marL="252016" indent="0">
              <a:buNone/>
              <a:defRPr sz="1102" b="1"/>
            </a:lvl2pPr>
            <a:lvl3pPr marL="504031" indent="0">
              <a:buNone/>
              <a:defRPr sz="992" b="1"/>
            </a:lvl3pPr>
            <a:lvl4pPr marL="756047" indent="0">
              <a:buNone/>
              <a:defRPr sz="882" b="1"/>
            </a:lvl4pPr>
            <a:lvl5pPr marL="1008062" indent="0">
              <a:buNone/>
              <a:defRPr sz="882" b="1"/>
            </a:lvl5pPr>
            <a:lvl6pPr marL="1260078" indent="0">
              <a:buNone/>
              <a:defRPr sz="882" b="1"/>
            </a:lvl6pPr>
            <a:lvl7pPr marL="1512094" indent="0">
              <a:buNone/>
              <a:defRPr sz="882" b="1"/>
            </a:lvl7pPr>
            <a:lvl8pPr marL="1764109" indent="0">
              <a:buNone/>
              <a:defRPr sz="882" b="1"/>
            </a:lvl8pPr>
            <a:lvl9pPr marL="2016125" indent="0">
              <a:buNone/>
              <a:defRPr sz="882" b="1"/>
            </a:lvl9pPr>
          </a:lstStyle>
          <a:p>
            <a:pPr lvl="0"/>
            <a:r>
              <a:rPr lang="en-US"/>
              <a:t>Click to edit Master text styles</a:t>
            </a:r>
          </a:p>
        </p:txBody>
      </p:sp>
      <p:sp>
        <p:nvSpPr>
          <p:cNvPr id="4" name="Content Placeholder 3"/>
          <p:cNvSpPr>
            <a:spLocks noGrp="1"/>
          </p:cNvSpPr>
          <p:nvPr>
            <p:ph sz="half" idx="2"/>
          </p:nvPr>
        </p:nvSpPr>
        <p:spPr>
          <a:xfrm>
            <a:off x="252016" y="1198866"/>
            <a:ext cx="2227013" cy="2178086"/>
          </a:xfrm>
        </p:spPr>
        <p:txBody>
          <a:bodyPr/>
          <a:lstStyle>
            <a:lvl1pPr>
              <a:defRPr sz="1323"/>
            </a:lvl1pPr>
            <a:lvl2pPr>
              <a:defRPr sz="1102"/>
            </a:lvl2pPr>
            <a:lvl3pPr>
              <a:defRPr sz="992"/>
            </a:lvl3pPr>
            <a:lvl4pPr>
              <a:defRPr sz="882"/>
            </a:lvl4pPr>
            <a:lvl5pPr>
              <a:defRPr sz="882"/>
            </a:lvl5pPr>
            <a:lvl6pPr>
              <a:defRPr sz="882"/>
            </a:lvl6pPr>
            <a:lvl7pPr>
              <a:defRPr sz="882"/>
            </a:lvl7pPr>
            <a:lvl8pPr>
              <a:defRPr sz="882"/>
            </a:lvl8pPr>
            <a:lvl9pPr>
              <a:defRPr sz="88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560409" y="846207"/>
            <a:ext cx="2227888" cy="352659"/>
          </a:xfrm>
        </p:spPr>
        <p:txBody>
          <a:bodyPr anchor="b"/>
          <a:lstStyle>
            <a:lvl1pPr marL="0" indent="0">
              <a:buNone/>
              <a:defRPr sz="1323" b="1"/>
            </a:lvl1pPr>
            <a:lvl2pPr marL="252016" indent="0">
              <a:buNone/>
              <a:defRPr sz="1102" b="1"/>
            </a:lvl2pPr>
            <a:lvl3pPr marL="504031" indent="0">
              <a:buNone/>
              <a:defRPr sz="992" b="1"/>
            </a:lvl3pPr>
            <a:lvl4pPr marL="756047" indent="0">
              <a:buNone/>
              <a:defRPr sz="882" b="1"/>
            </a:lvl4pPr>
            <a:lvl5pPr marL="1008062" indent="0">
              <a:buNone/>
              <a:defRPr sz="882" b="1"/>
            </a:lvl5pPr>
            <a:lvl6pPr marL="1260078" indent="0">
              <a:buNone/>
              <a:defRPr sz="882" b="1"/>
            </a:lvl6pPr>
            <a:lvl7pPr marL="1512094" indent="0">
              <a:buNone/>
              <a:defRPr sz="882" b="1"/>
            </a:lvl7pPr>
            <a:lvl8pPr marL="1764109" indent="0">
              <a:buNone/>
              <a:defRPr sz="882" b="1"/>
            </a:lvl8pPr>
            <a:lvl9pPr marL="2016125" indent="0">
              <a:buNone/>
              <a:defRPr sz="882" b="1"/>
            </a:lvl9pPr>
          </a:lstStyle>
          <a:p>
            <a:pPr lvl="0"/>
            <a:r>
              <a:rPr lang="en-US"/>
              <a:t>Click to edit Master text styles</a:t>
            </a:r>
          </a:p>
        </p:txBody>
      </p:sp>
      <p:sp>
        <p:nvSpPr>
          <p:cNvPr id="6" name="Content Placeholder 5"/>
          <p:cNvSpPr>
            <a:spLocks noGrp="1"/>
          </p:cNvSpPr>
          <p:nvPr>
            <p:ph sz="quarter" idx="4"/>
          </p:nvPr>
        </p:nvSpPr>
        <p:spPr>
          <a:xfrm>
            <a:off x="2560409" y="1198866"/>
            <a:ext cx="2227888" cy="2178086"/>
          </a:xfrm>
        </p:spPr>
        <p:txBody>
          <a:bodyPr/>
          <a:lstStyle>
            <a:lvl1pPr>
              <a:defRPr sz="1323"/>
            </a:lvl1pPr>
            <a:lvl2pPr>
              <a:defRPr sz="1102"/>
            </a:lvl2pPr>
            <a:lvl3pPr>
              <a:defRPr sz="992"/>
            </a:lvl3pPr>
            <a:lvl4pPr>
              <a:defRPr sz="882"/>
            </a:lvl4pPr>
            <a:lvl5pPr>
              <a:defRPr sz="882"/>
            </a:lvl5pPr>
            <a:lvl6pPr>
              <a:defRPr sz="882"/>
            </a:lvl6pPr>
            <a:lvl7pPr>
              <a:defRPr sz="882"/>
            </a:lvl7pPr>
            <a:lvl8pPr>
              <a:defRPr sz="882"/>
            </a:lvl8pPr>
            <a:lvl9pPr>
              <a:defRPr sz="88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t>5/15/2025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t>5/15/2025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t>5/15/2025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2016" y="150515"/>
            <a:ext cx="1658228" cy="640562"/>
          </a:xfrm>
        </p:spPr>
        <p:txBody>
          <a:bodyPr anchor="b"/>
          <a:lstStyle>
            <a:lvl1pPr algn="l">
              <a:defRPr sz="1102" b="1"/>
            </a:lvl1pPr>
          </a:lstStyle>
          <a:p>
            <a:r>
              <a:rPr lang="en-US"/>
              <a:t>Click to edit Master title style</a:t>
            </a:r>
          </a:p>
        </p:txBody>
      </p:sp>
      <p:sp>
        <p:nvSpPr>
          <p:cNvPr id="3" name="Content Placeholder 2"/>
          <p:cNvSpPr>
            <a:spLocks noGrp="1"/>
          </p:cNvSpPr>
          <p:nvPr>
            <p:ph idx="1"/>
          </p:nvPr>
        </p:nvSpPr>
        <p:spPr>
          <a:xfrm>
            <a:off x="1970622" y="150515"/>
            <a:ext cx="2817675" cy="3226438"/>
          </a:xfrm>
        </p:spPr>
        <p:txBody>
          <a:bodyPr/>
          <a:lstStyle>
            <a:lvl1pPr>
              <a:defRPr sz="1764"/>
            </a:lvl1pPr>
            <a:lvl2pPr>
              <a:defRPr sz="1543"/>
            </a:lvl2pPr>
            <a:lvl3pPr>
              <a:defRPr sz="1323"/>
            </a:lvl3pPr>
            <a:lvl4pPr>
              <a:defRPr sz="1102"/>
            </a:lvl4pPr>
            <a:lvl5pPr>
              <a:defRPr sz="1102"/>
            </a:lvl5pPr>
            <a:lvl6pPr>
              <a:defRPr sz="1102"/>
            </a:lvl6pPr>
            <a:lvl7pPr>
              <a:defRPr sz="1102"/>
            </a:lvl7pPr>
            <a:lvl8pPr>
              <a:defRPr sz="1102"/>
            </a:lvl8pPr>
            <a:lvl9pPr>
              <a:defRPr sz="110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2016" y="791077"/>
            <a:ext cx="1658228" cy="2585876"/>
          </a:xfrm>
        </p:spPr>
        <p:txBody>
          <a:bodyPr/>
          <a:lstStyle>
            <a:lvl1pPr marL="0" indent="0">
              <a:buNone/>
              <a:defRPr sz="772"/>
            </a:lvl1pPr>
            <a:lvl2pPr marL="252016" indent="0">
              <a:buNone/>
              <a:defRPr sz="661"/>
            </a:lvl2pPr>
            <a:lvl3pPr marL="504031" indent="0">
              <a:buNone/>
              <a:defRPr sz="551"/>
            </a:lvl3pPr>
            <a:lvl4pPr marL="756047" indent="0">
              <a:buNone/>
              <a:defRPr sz="496"/>
            </a:lvl4pPr>
            <a:lvl5pPr marL="1008062" indent="0">
              <a:buNone/>
              <a:defRPr sz="496"/>
            </a:lvl5pPr>
            <a:lvl6pPr marL="1260078" indent="0">
              <a:buNone/>
              <a:defRPr sz="496"/>
            </a:lvl6pPr>
            <a:lvl7pPr marL="1512094" indent="0">
              <a:buNone/>
              <a:defRPr sz="496"/>
            </a:lvl7pPr>
            <a:lvl8pPr marL="1764109" indent="0">
              <a:buNone/>
              <a:defRPr sz="496"/>
            </a:lvl8pPr>
            <a:lvl9pPr marL="2016125" indent="0">
              <a:buNone/>
              <a:defRPr sz="496"/>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t>5/15/2025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p:txBody>
          <a:bodyPr/>
          <a:lstStyle/>
          <a:p>
            <a:fld id="{B37637C0-8A14-499A-821B-777EE36DC388}" type="datetimeFigureOut">
              <a:rPr lang="en-US" smtClean="0"/>
              <a:t>5/15/2025</a:t>
            </a:fld>
            <a:endParaRPr lang="en-US"/>
          </a:p>
        </p:txBody>
      </p:sp>
      <p:sp>
        <p:nvSpPr>
          <p:cNvPr id="5" name="Footer Placeholder 4"/>
          <p:cNvSpPr>
            <a:spLocks noGrp="1"/>
          </p:cNvSpPr>
          <p:nvPr>
            <p:ph type="ftr" sz="quarter" idx="3"/>
          </p:nvPr>
        </p:nvSpPr>
        <p:spPr/>
        <p:txBody>
          <a:bodyPr/>
          <a:lstStyle/>
          <a:p>
            <a:endParaRPr lang="en-US"/>
          </a:p>
        </p:txBody>
      </p:sp>
      <p:sp>
        <p:nvSpPr>
          <p:cNvPr id="6" name="Slide Number Placeholder 5"/>
          <p:cNvSpPr>
            <a:spLocks noGrp="1"/>
          </p:cNvSpPr>
          <p:nvPr>
            <p:ph type="sldNum" sz="quarter" idx="4"/>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87937" y="2646256"/>
            <a:ext cx="3024188" cy="312406"/>
          </a:xfrm>
        </p:spPr>
        <p:txBody>
          <a:bodyPr anchor="b"/>
          <a:lstStyle>
            <a:lvl1pPr algn="l">
              <a:defRPr sz="1102" b="1"/>
            </a:lvl1pPr>
          </a:lstStyle>
          <a:p>
            <a:r>
              <a:rPr lang="en-US"/>
              <a:t>Click to edit Master title style</a:t>
            </a:r>
          </a:p>
        </p:txBody>
      </p:sp>
      <p:sp>
        <p:nvSpPr>
          <p:cNvPr id="3" name="Picture Placeholder 2"/>
          <p:cNvSpPr>
            <a:spLocks noGrp="1"/>
          </p:cNvSpPr>
          <p:nvPr>
            <p:ph type="pic" idx="1"/>
          </p:nvPr>
        </p:nvSpPr>
        <p:spPr>
          <a:xfrm>
            <a:off x="987937" y="337783"/>
            <a:ext cx="3024188" cy="2268220"/>
          </a:xfrm>
        </p:spPr>
        <p:txBody>
          <a:bodyPr/>
          <a:lstStyle>
            <a:lvl1pPr marL="0" indent="0">
              <a:buNone/>
              <a:defRPr sz="1764"/>
            </a:lvl1pPr>
            <a:lvl2pPr marL="252016" indent="0">
              <a:buNone/>
              <a:defRPr sz="1543"/>
            </a:lvl2pPr>
            <a:lvl3pPr marL="504031" indent="0">
              <a:buNone/>
              <a:defRPr sz="1323"/>
            </a:lvl3pPr>
            <a:lvl4pPr marL="756047" indent="0">
              <a:buNone/>
              <a:defRPr sz="1102"/>
            </a:lvl4pPr>
            <a:lvl5pPr marL="1008062" indent="0">
              <a:buNone/>
              <a:defRPr sz="1102"/>
            </a:lvl5pPr>
            <a:lvl6pPr marL="1260078" indent="0">
              <a:buNone/>
              <a:defRPr sz="1102"/>
            </a:lvl6pPr>
            <a:lvl7pPr marL="1512094" indent="0">
              <a:buNone/>
              <a:defRPr sz="1102"/>
            </a:lvl7pPr>
            <a:lvl8pPr marL="1764109" indent="0">
              <a:buNone/>
              <a:defRPr sz="1102"/>
            </a:lvl8pPr>
            <a:lvl9pPr marL="2016125" indent="0">
              <a:buNone/>
              <a:defRPr sz="1102"/>
            </a:lvl9pPr>
          </a:lstStyle>
          <a:p>
            <a:endParaRPr lang="en-US"/>
          </a:p>
        </p:txBody>
      </p:sp>
      <p:sp>
        <p:nvSpPr>
          <p:cNvPr id="4" name="Text Placeholder 3"/>
          <p:cNvSpPr>
            <a:spLocks noGrp="1"/>
          </p:cNvSpPr>
          <p:nvPr>
            <p:ph type="body" sz="half" idx="2"/>
          </p:nvPr>
        </p:nvSpPr>
        <p:spPr>
          <a:xfrm>
            <a:off x="987937" y="2958662"/>
            <a:ext cx="3024188" cy="443668"/>
          </a:xfrm>
        </p:spPr>
        <p:txBody>
          <a:bodyPr/>
          <a:lstStyle>
            <a:lvl1pPr marL="0" indent="0">
              <a:buNone/>
              <a:defRPr sz="772"/>
            </a:lvl1pPr>
            <a:lvl2pPr marL="252016" indent="0">
              <a:buNone/>
              <a:defRPr sz="661"/>
            </a:lvl2pPr>
            <a:lvl3pPr marL="504031" indent="0">
              <a:buNone/>
              <a:defRPr sz="551"/>
            </a:lvl3pPr>
            <a:lvl4pPr marL="756047" indent="0">
              <a:buNone/>
              <a:defRPr sz="496"/>
            </a:lvl4pPr>
            <a:lvl5pPr marL="1008062" indent="0">
              <a:buNone/>
              <a:defRPr sz="496"/>
            </a:lvl5pPr>
            <a:lvl6pPr marL="1260078" indent="0">
              <a:buNone/>
              <a:defRPr sz="496"/>
            </a:lvl6pPr>
            <a:lvl7pPr marL="1512094" indent="0">
              <a:buNone/>
              <a:defRPr sz="496"/>
            </a:lvl7pPr>
            <a:lvl8pPr marL="1764109" indent="0">
              <a:buNone/>
              <a:defRPr sz="496"/>
            </a:lvl8pPr>
            <a:lvl9pPr marL="2016125" indent="0">
              <a:buNone/>
              <a:defRPr sz="496"/>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t>5/15/2025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t>5/15/2025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54227" y="151390"/>
            <a:ext cx="1134070" cy="32255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52016" y="151390"/>
            <a:ext cx="3318206" cy="32255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t>5/15/2025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a:t>Click to edit Master text styles</a:t>
            </a:r>
          </a:p>
        </p:txBody>
      </p:sp>
      <p:sp>
        <p:nvSpPr>
          <p:cNvPr id="4" name="Date Placeholder 3"/>
          <p:cNvSpPr>
            <a:spLocks noGrp="1"/>
          </p:cNvSpPr>
          <p:nvPr>
            <p:ph type="dt" sz="half" idx="2"/>
          </p:nvPr>
        </p:nvSpPr>
        <p:spPr/>
        <p:txBody>
          <a:bodyPr/>
          <a:lstStyle/>
          <a:p>
            <a:fld id="{978A7366-E73D-42D2-BF2E-9987F3AC9CDA}" type="datetimeFigureOut">
              <a:rPr lang="en-US" smtClean="0"/>
              <a:t>5/15/2025</a:t>
            </a:fld>
            <a:endParaRPr lang="en-US"/>
          </a:p>
        </p:txBody>
      </p:sp>
      <p:sp>
        <p:nvSpPr>
          <p:cNvPr id="5" name="Footer Placeholder 4"/>
          <p:cNvSpPr>
            <a:spLocks noGrp="1"/>
          </p:cNvSpPr>
          <p:nvPr>
            <p:ph type="ftr" sz="quarter" idx="3"/>
          </p:nvPr>
        </p:nvSpPr>
        <p:spPr/>
        <p:txBody>
          <a:bodyPr/>
          <a:lstStyle/>
          <a:p>
            <a:endParaRPr lang="en-US"/>
          </a:p>
        </p:txBody>
      </p:sp>
      <p:sp>
        <p:nvSpPr>
          <p:cNvPr id="6" name="Slide Number Placeholder 5"/>
          <p:cNvSpPr>
            <a:spLocks noGrp="1"/>
          </p:cNvSpPr>
          <p:nvPr>
            <p:ph type="sldNum" sz="quarter" idx="4"/>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3"/>
          </p:nvPr>
        </p:nvSpPr>
        <p:spPr/>
        <p:txBody>
          <a:bodyPr/>
          <a:lstStyle/>
          <a:p>
            <a:fld id="{9E011D68-24F5-44EF-AD57-4236293FA3CB}" type="datetimeFigureOut">
              <a:rPr lang="en-US" smtClean="0"/>
              <a:t>5/15/2025</a:t>
            </a:fld>
            <a:endParaRPr lang="en-US"/>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en-US"/>
              <a:t>Click to edit Master text styles</a:t>
            </a:r>
          </a:p>
        </p:txBody>
      </p:sp>
      <p:sp>
        <p:nvSpPr>
          <p:cNvPr id="4" name="Content Placeholder 3"/>
          <p:cNvSpPr>
            <a:spLocks noGrp="1"/>
          </p:cNvSpPr>
          <p:nvPr>
            <p:ph sz="half" idx="2"/>
          </p:nvPr>
        </p:nvSpPr>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en-US"/>
              <a:t>Click to edit Master text styles</a:t>
            </a:r>
          </a:p>
        </p:txBody>
      </p:sp>
      <p:sp>
        <p:nvSpPr>
          <p:cNvPr id="6" name="Content Placeholder 5"/>
          <p:cNvSpPr>
            <a:spLocks noGrp="1"/>
          </p:cNvSpPr>
          <p:nvPr>
            <p:ph sz="quarter" idx="4"/>
          </p:nvPr>
        </p:nvSpPr>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5"/>
          </p:nvPr>
        </p:nvSpPr>
        <p:spPr/>
        <p:txBody>
          <a:bodyPr/>
          <a:lstStyle/>
          <a:p>
            <a:fld id="{F7184E75-47F6-4BB7-AED5-2F062F3E6BA2}" type="datetimeFigureOut">
              <a:rPr lang="en-US" smtClean="0"/>
              <a:t>5/15/2025</a:t>
            </a:fld>
            <a:endParaRPr lang="en-US"/>
          </a:p>
        </p:txBody>
      </p:sp>
      <p:sp>
        <p:nvSpPr>
          <p:cNvPr id="8" name="Footer Placeholder 7"/>
          <p:cNvSpPr>
            <a:spLocks noGrp="1"/>
          </p:cNvSpPr>
          <p:nvPr>
            <p:ph type="ftr" sz="quarter" idx="6"/>
          </p:nvPr>
        </p:nvSpPr>
        <p:spPr/>
        <p:txBody>
          <a:bodyPr/>
          <a:lstStyle/>
          <a:p>
            <a:endParaRPr lang="en-US"/>
          </a:p>
        </p:txBody>
      </p:sp>
      <p:sp>
        <p:nvSpPr>
          <p:cNvPr id="9" name="Slide Number Placeholder 8"/>
          <p:cNvSpPr>
            <a:spLocks noGrp="1"/>
          </p:cNvSpPr>
          <p:nvPr>
            <p:ph type="sldNum" sz="quarter" idx="7"/>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
          </p:nvPr>
        </p:nvSpPr>
        <p:spPr/>
        <p:txBody>
          <a:bodyPr/>
          <a:lstStyle/>
          <a:p>
            <a:fld id="{232A9B4A-D0E6-4976-B419-CEDCA8BECC72}" type="datetimeFigureOut">
              <a:rPr lang="en-US" smtClean="0"/>
              <a:t>5/15/2025</a:t>
            </a:fld>
            <a:endParaRPr lang="en-US"/>
          </a:p>
        </p:txBody>
      </p:sp>
      <p:sp>
        <p:nvSpPr>
          <p:cNvPr id="4" name="Footer Placeholder 3"/>
          <p:cNvSpPr>
            <a:spLocks noGrp="1"/>
          </p:cNvSpPr>
          <p:nvPr>
            <p:ph type="ftr" sz="quarter" idx="2"/>
          </p:nvPr>
        </p:nvSpPr>
        <p:spPr/>
        <p:txBody>
          <a:bodyPr/>
          <a:lstStyle/>
          <a:p>
            <a:endParaRPr lang="en-US"/>
          </a:p>
        </p:txBody>
      </p:sp>
      <p:sp>
        <p:nvSpPr>
          <p:cNvPr id="5" name="Slide Number Placeholder 4"/>
          <p:cNvSpPr>
            <a:spLocks noGrp="1"/>
          </p:cNvSpPr>
          <p:nvPr>
            <p:ph type="sldNum" sz="quarter" idx="3"/>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p:nvPr>
        </p:nvSpPr>
        <p:spPr/>
        <p:txBody>
          <a:bodyPr/>
          <a:lstStyle/>
          <a:p>
            <a:fld id="{B231BD9C-F641-4905-833C-84FEBC1FC31F}" type="datetimeFigureOut">
              <a:rPr lang="en-US" smtClean="0"/>
              <a:t>5/15/2025</a:t>
            </a:fld>
            <a:endParaRPr lang="en-US"/>
          </a:p>
        </p:txBody>
      </p:sp>
      <p:sp>
        <p:nvSpPr>
          <p:cNvPr id="3" name="Footer Placeholder 2"/>
          <p:cNvSpPr>
            <a:spLocks noGrp="1"/>
          </p:cNvSpPr>
          <p:nvPr>
            <p:ph type="ftr" sz="quarter" idx="1"/>
          </p:nvPr>
        </p:nvSpPr>
        <p:spPr/>
        <p:txBody>
          <a:bodyPr/>
          <a:lstStyle/>
          <a:p>
            <a:endParaRPr lang="en-US"/>
          </a:p>
        </p:txBody>
      </p:sp>
      <p:sp>
        <p:nvSpPr>
          <p:cNvPr id="4" name="Slide Number Placeholder 3"/>
          <p:cNvSpPr>
            <a:spLocks noGrp="1"/>
          </p:cNvSpPr>
          <p:nvPr>
            <p:ph type="sldNum" sz="quarter" idx="2"/>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r>
              <a:rPr lang="en-US"/>
              <a:t>Click to edit Master text styles</a:t>
            </a:r>
          </a:p>
        </p:txBody>
      </p:sp>
      <p:sp>
        <p:nvSpPr>
          <p:cNvPr id="5" name="Date Placeholder 4"/>
          <p:cNvSpPr>
            <a:spLocks noGrp="1"/>
          </p:cNvSpPr>
          <p:nvPr>
            <p:ph type="dt" sz="half" idx="3"/>
          </p:nvPr>
        </p:nvSpPr>
        <p:spPr/>
        <p:txBody>
          <a:bodyPr/>
          <a:lstStyle/>
          <a:p>
            <a:fld id="{33FE602F-04CF-453C-A9BA-B3D79DEAEE74}" type="datetimeFigureOut">
              <a:rPr lang="en-US" smtClean="0"/>
              <a:t>5/15/2025</a:t>
            </a:fld>
            <a:endParaRPr lang="en-US"/>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r>
              <a:rPr lang="en-US"/>
              <a:t>Click to edit Master text styles</a:t>
            </a:r>
          </a:p>
        </p:txBody>
      </p:sp>
      <p:sp>
        <p:nvSpPr>
          <p:cNvPr id="5" name="Date Placeholder 4"/>
          <p:cNvSpPr>
            <a:spLocks noGrp="1"/>
          </p:cNvSpPr>
          <p:nvPr>
            <p:ph type="dt" sz="half" idx="3"/>
          </p:nvPr>
        </p:nvSpPr>
        <p:spPr/>
        <p:txBody>
          <a:bodyPr/>
          <a:lstStyle/>
          <a:p>
            <a:fld id="{30CEF3FD-E077-4BA1-BEF4-DBDD318F206B}" type="datetimeFigureOut">
              <a:rPr lang="en-US" smtClean="0"/>
              <a:t>5/15/2025</a:t>
            </a:fld>
            <a:endParaRPr lang="en-US"/>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fld id="{93AE1883-0942-4AA3-9DB2-9C7C3A0314B1}" type="slidenum">
              <a:rPr lang="en-US" smtClean="0"/>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t>5/15/2025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2016" y="151390"/>
            <a:ext cx="4536281" cy="630061"/>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252016" y="882085"/>
            <a:ext cx="4536281" cy="249486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52016" y="3503840"/>
            <a:ext cx="1176073" cy="201270"/>
          </a:xfrm>
          <a:prstGeom prst="rect">
            <a:avLst/>
          </a:prstGeom>
        </p:spPr>
        <p:txBody>
          <a:bodyPr vert="horz" lIns="91440" tIns="45720" rIns="91440" bIns="45720" rtlCol="0" anchor="ctr"/>
          <a:lstStyle>
            <a:defPPr>
              <a:defRPr lang="en-US"/>
            </a:defPPr>
            <a:lvl1pPr marL="0" algn="l" defTabSz="504031" rtl="0" eaLnBrk="1" latinLnBrk="0" hangingPunct="1">
              <a:defRPr sz="661" kern="1200">
                <a:solidFill>
                  <a:schemeClr val="tx1">
                    <a:tint val="75000"/>
                  </a:schemeClr>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fld id="{1D8BD707-D9CF-40AE-B4C6-C98DA3205C09}" type="datetimeFigureOut">
              <a:rPr lang="en-US" smtClean="0"/>
              <a:t>5/15/2025</a:t>
            </a:fld>
            <a:endParaRPr lang="en-US"/>
          </a:p>
        </p:txBody>
      </p:sp>
      <p:sp>
        <p:nvSpPr>
          <p:cNvPr id="5" name="Footer Placeholder 4"/>
          <p:cNvSpPr>
            <a:spLocks noGrp="1"/>
          </p:cNvSpPr>
          <p:nvPr>
            <p:ph type="ftr" sz="quarter" idx="3"/>
          </p:nvPr>
        </p:nvSpPr>
        <p:spPr>
          <a:xfrm>
            <a:off x="1722107" y="3503840"/>
            <a:ext cx="1596099" cy="201270"/>
          </a:xfrm>
          <a:prstGeom prst="rect">
            <a:avLst/>
          </a:prstGeom>
        </p:spPr>
        <p:txBody>
          <a:bodyPr vert="horz" lIns="91440" tIns="45720" rIns="91440" bIns="45720" rtlCol="0" anchor="ctr"/>
          <a:lstStyle>
            <a:defPPr>
              <a:defRPr lang="en-US"/>
            </a:defPPr>
            <a:lvl1pPr marL="0" algn="ctr" defTabSz="504031" rtl="0" eaLnBrk="1" latinLnBrk="0" hangingPunct="1">
              <a:defRPr sz="661" kern="1200">
                <a:solidFill>
                  <a:schemeClr val="tx1">
                    <a:tint val="75000"/>
                  </a:schemeClr>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endParaRPr lang="en-US"/>
          </a:p>
        </p:txBody>
      </p:sp>
      <p:sp>
        <p:nvSpPr>
          <p:cNvPr id="6" name="Slide Number Placeholder 5"/>
          <p:cNvSpPr>
            <a:spLocks noGrp="1"/>
          </p:cNvSpPr>
          <p:nvPr>
            <p:ph type="sldNum" sz="quarter" idx="4"/>
          </p:nvPr>
        </p:nvSpPr>
        <p:spPr>
          <a:xfrm>
            <a:off x="3612224" y="3503840"/>
            <a:ext cx="1176073" cy="201270"/>
          </a:xfrm>
          <a:prstGeom prst="rect">
            <a:avLst/>
          </a:prstGeom>
        </p:spPr>
        <p:txBody>
          <a:bodyPr vert="horz" lIns="91440" tIns="45720" rIns="91440" bIns="45720" rtlCol="0" anchor="ctr"/>
          <a:lstStyle>
            <a:defPPr>
              <a:defRPr lang="en-US"/>
            </a:defPPr>
            <a:lvl1pPr marL="0" algn="r" defTabSz="504031" rtl="0" eaLnBrk="1" latinLnBrk="0" hangingPunct="1">
              <a:defRPr sz="661" kern="1200">
                <a:solidFill>
                  <a:schemeClr val="tx1">
                    <a:tint val="75000"/>
                  </a:schemeClr>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fld id="{B6F15528-21DE-4FAA-801E-634DDDAF4B2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Lst>
  <p:transition/>
  <p:txStyles>
    <p:titleStyle>
      <a:lvl1pPr algn="ctr" defTabSz="504031" rtl="0" eaLnBrk="1" latinLnBrk="0" hangingPunct="1">
        <a:spcBef>
          <a:spcPct val="0"/>
        </a:spcBef>
        <a:buNone/>
        <a:defRPr sz="2425" kern="1200">
          <a:solidFill>
            <a:schemeClr val="tx1"/>
          </a:solidFill>
          <a:latin typeface="+mj-lt"/>
          <a:ea typeface="+mj-ea"/>
          <a:cs typeface="+mj-cs"/>
        </a:defRPr>
      </a:lvl1pPr>
    </p:titleStyle>
    <p:bodyStyle>
      <a:lvl1pPr marL="189012" indent="-189012" algn="l" defTabSz="504031" rtl="0" eaLnBrk="1" latinLnBrk="0" hangingPunct="1">
        <a:spcBef>
          <a:spcPct val="20000"/>
        </a:spcBef>
        <a:buFont typeface="Arial" pitchFamily="34" charset="0"/>
        <a:buChar char="•"/>
        <a:defRPr sz="1764" kern="1200">
          <a:solidFill>
            <a:schemeClr val="tx1"/>
          </a:solidFill>
          <a:latin typeface="+mn-lt"/>
          <a:ea typeface="+mn-ea"/>
          <a:cs typeface="+mn-cs"/>
        </a:defRPr>
      </a:lvl1pPr>
      <a:lvl2pPr marL="409525" indent="-157510" algn="l" defTabSz="504031" rtl="0" eaLnBrk="1" latinLnBrk="0" hangingPunct="1">
        <a:spcBef>
          <a:spcPct val="20000"/>
        </a:spcBef>
        <a:buFont typeface="Arial" pitchFamily="34" charset="0"/>
        <a:buChar char="–"/>
        <a:defRPr sz="1543" kern="1200">
          <a:solidFill>
            <a:schemeClr val="tx1"/>
          </a:solidFill>
          <a:latin typeface="+mn-lt"/>
          <a:ea typeface="+mn-ea"/>
          <a:cs typeface="+mn-cs"/>
        </a:defRPr>
      </a:lvl2pPr>
      <a:lvl3pPr marL="630039" indent="-126008" algn="l" defTabSz="504031" rtl="0" eaLnBrk="1" latinLnBrk="0" hangingPunct="1">
        <a:spcBef>
          <a:spcPct val="20000"/>
        </a:spcBef>
        <a:buFont typeface="Arial" pitchFamily="34" charset="0"/>
        <a:buChar char="•"/>
        <a:defRPr sz="1323" kern="1200">
          <a:solidFill>
            <a:schemeClr val="tx1"/>
          </a:solidFill>
          <a:latin typeface="+mn-lt"/>
          <a:ea typeface="+mn-ea"/>
          <a:cs typeface="+mn-cs"/>
        </a:defRPr>
      </a:lvl3pPr>
      <a:lvl4pPr marL="882055" indent="-126008" algn="l" defTabSz="504031" rtl="0" eaLnBrk="1" latinLnBrk="0" hangingPunct="1">
        <a:spcBef>
          <a:spcPct val="20000"/>
        </a:spcBef>
        <a:buFont typeface="Arial" pitchFamily="34" charset="0"/>
        <a:buChar char="–"/>
        <a:defRPr sz="1102" kern="1200">
          <a:solidFill>
            <a:schemeClr val="tx1"/>
          </a:solidFill>
          <a:latin typeface="+mn-lt"/>
          <a:ea typeface="+mn-ea"/>
          <a:cs typeface="+mn-cs"/>
        </a:defRPr>
      </a:lvl4pPr>
      <a:lvl5pPr marL="1134070" indent="-126008" algn="l" defTabSz="504031" rtl="0" eaLnBrk="1" latinLnBrk="0" hangingPunct="1">
        <a:spcBef>
          <a:spcPct val="20000"/>
        </a:spcBef>
        <a:buFont typeface="Arial" pitchFamily="34" charset="0"/>
        <a:buChar char="»"/>
        <a:defRPr sz="1102" kern="1200">
          <a:solidFill>
            <a:schemeClr val="tx1"/>
          </a:solidFill>
          <a:latin typeface="+mn-lt"/>
          <a:ea typeface="+mn-ea"/>
          <a:cs typeface="+mn-cs"/>
        </a:defRPr>
      </a:lvl5pPr>
      <a:lvl6pPr marL="1386086" indent="-126008" algn="l" defTabSz="504031" rtl="0" eaLnBrk="1" latinLnBrk="0" hangingPunct="1">
        <a:spcBef>
          <a:spcPct val="20000"/>
        </a:spcBef>
        <a:buFont typeface="Arial" pitchFamily="34" charset="0"/>
        <a:buChar char="•"/>
        <a:defRPr sz="1102" kern="1200">
          <a:solidFill>
            <a:schemeClr val="tx1"/>
          </a:solidFill>
          <a:latin typeface="+mn-lt"/>
          <a:ea typeface="+mn-ea"/>
          <a:cs typeface="+mn-cs"/>
        </a:defRPr>
      </a:lvl6pPr>
      <a:lvl7pPr marL="1638102" indent="-126008" algn="l" defTabSz="504031" rtl="0" eaLnBrk="1" latinLnBrk="0" hangingPunct="1">
        <a:spcBef>
          <a:spcPct val="20000"/>
        </a:spcBef>
        <a:buFont typeface="Arial" pitchFamily="34" charset="0"/>
        <a:buChar char="•"/>
        <a:defRPr sz="1102" kern="1200">
          <a:solidFill>
            <a:schemeClr val="tx1"/>
          </a:solidFill>
          <a:latin typeface="+mn-lt"/>
          <a:ea typeface="+mn-ea"/>
          <a:cs typeface="+mn-cs"/>
        </a:defRPr>
      </a:lvl7pPr>
      <a:lvl8pPr marL="1890117" indent="-126008" algn="l" defTabSz="504031" rtl="0" eaLnBrk="1" latinLnBrk="0" hangingPunct="1">
        <a:spcBef>
          <a:spcPct val="20000"/>
        </a:spcBef>
        <a:buFont typeface="Arial" pitchFamily="34" charset="0"/>
        <a:buChar char="•"/>
        <a:defRPr sz="1102" kern="1200">
          <a:solidFill>
            <a:schemeClr val="tx1"/>
          </a:solidFill>
          <a:latin typeface="+mn-lt"/>
          <a:ea typeface="+mn-ea"/>
          <a:cs typeface="+mn-cs"/>
        </a:defRPr>
      </a:lvl8pPr>
      <a:lvl9pPr marL="2142133" indent="-126008" algn="l" defTabSz="504031" rtl="0" eaLnBrk="1" latinLnBrk="0" hangingPunct="1">
        <a:spcBef>
          <a:spcPct val="20000"/>
        </a:spcBef>
        <a:buFont typeface="Arial" pitchFamily="34" charset="0"/>
        <a:buChar char="•"/>
        <a:defRPr sz="1102" kern="1200">
          <a:solidFill>
            <a:schemeClr val="tx1"/>
          </a:solidFill>
          <a:latin typeface="+mn-lt"/>
          <a:ea typeface="+mn-ea"/>
          <a:cs typeface="+mn-cs"/>
        </a:defRPr>
      </a:lvl9pPr>
    </p:bodyStyle>
    <p:other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8.xml"/><Relationship Id="rId4" Type="http://schemas.openxmlformats.org/officeDocument/2006/relationships/image" Target="../media/image2.svg"/></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8F8F8"/>
        </a:solidFill>
        <a:effectLst/>
      </p:bgPr>
    </p:bg>
    <p:spTree>
      <p:nvGrpSpPr>
        <p:cNvPr id="1" name=""/>
        <p:cNvGrpSpPr/>
        <p:nvPr/>
      </p:nvGrpSpPr>
      <p:grpSpPr>
        <a:xfrm>
          <a:off x="0" y="0"/>
          <a:ext cx="0" cy="0"/>
          <a:chOff x="0" y="0"/>
          <a:chExt cx="0" cy="0"/>
        </a:xfrm>
      </p:grpSpPr>
      <p:sp>
        <p:nvSpPr>
          <p:cNvPr id="2" name="TextBox 2"/>
          <p:cNvSpPr txBox="1"/>
          <p:nvPr/>
        </p:nvSpPr>
        <p:spPr>
          <a:xfrm>
            <a:off x="684037" y="1988246"/>
            <a:ext cx="8946193" cy="1549197"/>
          </a:xfrm>
          <a:prstGeom prst="rect">
            <a:avLst/>
          </a:prstGeom>
        </p:spPr>
        <p:txBody>
          <a:bodyPr lIns="0" tIns="0" rIns="0" bIns="0" rtlCol="0" anchor="t">
            <a:spAutoFit/>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pPr algn="ctr">
              <a:lnSpc>
                <a:spcPts val="5247"/>
              </a:lnSpc>
            </a:pPr>
            <a:r>
              <a:rPr lang="en-US" sz="3748" b="1" i="1">
                <a:solidFill>
                  <a:srgbClr val="0F4662"/>
                </a:solidFill>
                <a:latin typeface="Arial Bold Italics"/>
                <a:ea typeface="Arial Bold Italics"/>
                <a:cs typeface="Arial Bold Italics"/>
                <a:sym typeface="Arial Bold Italics"/>
              </a:rPr>
              <a:t>Προβλήματα και Προκλήσεις των ΥΔΟΜ στην Ψηφιακή Εποχή</a:t>
            </a:r>
          </a:p>
          <a:p>
            <a:pPr marL="0" lvl="0" indent="0" algn="ctr">
              <a:lnSpc>
                <a:spcPts val="1080"/>
              </a:lnSpc>
              <a:spcBef>
                <a:spcPct val="0"/>
              </a:spcBef>
            </a:pPr>
            <a:endParaRPr lang="en-US" sz="3748" b="1" i="1">
              <a:solidFill>
                <a:srgbClr val="0F4662"/>
              </a:solidFill>
              <a:latin typeface="Arial Bold Italics"/>
              <a:ea typeface="Arial Bold Italics"/>
              <a:cs typeface="Arial Bold Italics"/>
              <a:sym typeface="Arial Bold Italics"/>
            </a:endParaRPr>
          </a:p>
        </p:txBody>
      </p:sp>
      <p:sp>
        <p:nvSpPr>
          <p:cNvPr id="3" name="AutoShape 3"/>
          <p:cNvSpPr/>
          <p:nvPr/>
        </p:nvSpPr>
        <p:spPr>
          <a:xfrm>
            <a:off x="5048434" y="546133"/>
            <a:ext cx="4473096" cy="0"/>
          </a:xfrm>
          <a:prstGeom prst="line">
            <a:avLst/>
          </a:prstGeom>
          <a:ln w="76200" cap="flat">
            <a:solidFill>
              <a:srgbClr val="0F4662"/>
            </a:solidFill>
            <a:prstDash val="solid"/>
            <a:headEnd type="none" w="sm" len="sm"/>
            <a:tailEnd type="none" w="sm" len="sm"/>
          </a:ln>
        </p:spPr>
        <p:txBody>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endParaRPr/>
          </a:p>
        </p:txBody>
      </p:sp>
      <p:sp>
        <p:nvSpPr>
          <p:cNvPr id="4" name="AutoShape 4"/>
          <p:cNvSpPr/>
          <p:nvPr/>
        </p:nvSpPr>
        <p:spPr>
          <a:xfrm>
            <a:off x="575339" y="5124417"/>
            <a:ext cx="4473096" cy="0"/>
          </a:xfrm>
          <a:prstGeom prst="line">
            <a:avLst/>
          </a:prstGeom>
          <a:ln w="76200" cap="flat">
            <a:solidFill>
              <a:srgbClr val="0F4662"/>
            </a:solidFill>
            <a:prstDash val="solid"/>
            <a:headEnd type="none" w="sm" len="sm"/>
            <a:tailEnd type="none" w="sm" len="sm"/>
          </a:ln>
        </p:spPr>
        <p:txBody>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endParaRPr/>
          </a:p>
        </p:txBody>
      </p:sp>
      <p:sp>
        <p:nvSpPr>
          <p:cNvPr id="5" name="Freeform 5"/>
          <p:cNvSpPr/>
          <p:nvPr/>
        </p:nvSpPr>
        <p:spPr>
          <a:xfrm>
            <a:off x="5301978" y="4981703"/>
            <a:ext cx="1636478" cy="243426"/>
          </a:xfrm>
          <a:custGeom>
            <a:avLst/>
            <a:gdLst/>
            <a:ahLst/>
            <a:cxnLst/>
            <a:rect l="l" t="t" r="r" b="b"/>
            <a:pathLst>
              <a:path w="2968854" h="441617">
                <a:moveTo>
                  <a:pt x="0" y="0"/>
                </a:moveTo>
                <a:lnTo>
                  <a:pt x="2968854" y="0"/>
                </a:lnTo>
                <a:lnTo>
                  <a:pt x="2968854" y="441616"/>
                </a:lnTo>
                <a:lnTo>
                  <a:pt x="0" y="44161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endParaRPr/>
          </a:p>
        </p:txBody>
      </p:sp>
      <p:sp>
        <p:nvSpPr>
          <p:cNvPr id="6" name="TextBox 6"/>
          <p:cNvSpPr txBox="1"/>
          <p:nvPr/>
        </p:nvSpPr>
        <p:spPr>
          <a:xfrm>
            <a:off x="3114229" y="4033638"/>
            <a:ext cx="3852166" cy="326643"/>
          </a:xfrm>
          <a:prstGeom prst="rect">
            <a:avLst/>
          </a:prstGeom>
        </p:spPr>
        <p:txBody>
          <a:bodyPr lIns="0" tIns="0" rIns="0" bIns="0" rtlCol="0" anchor="t">
            <a:spAutoFit/>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pPr marL="0" lvl="0" indent="0" algn="ctr">
              <a:lnSpc>
                <a:spcPts val="2424"/>
              </a:lnSpc>
              <a:spcBef>
                <a:spcPct val="0"/>
              </a:spcBef>
            </a:pPr>
            <a:r>
              <a:rPr lang="en-US" sz="1731">
                <a:solidFill>
                  <a:srgbClr val="0F4662"/>
                </a:solidFill>
                <a:latin typeface="Arial"/>
                <a:ea typeface="Arial"/>
                <a:cs typeface="Arial"/>
                <a:sym typeface="Arial"/>
              </a:rPr>
              <a:t>Μάιος 2025</a:t>
            </a:r>
          </a:p>
        </p:txBody>
      </p:sp>
      <p:sp>
        <p:nvSpPr>
          <p:cNvPr id="7" name="TextBox 7"/>
          <p:cNvSpPr txBox="1"/>
          <p:nvPr/>
        </p:nvSpPr>
        <p:spPr>
          <a:xfrm>
            <a:off x="1831236" y="1242015"/>
            <a:ext cx="6418154" cy="328792"/>
          </a:xfrm>
          <a:prstGeom prst="rect">
            <a:avLst/>
          </a:prstGeom>
        </p:spPr>
        <p:txBody>
          <a:bodyPr lIns="0" tIns="0" rIns="0" bIns="0" rtlCol="0" anchor="t">
            <a:spAutoFit/>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pPr marL="0" lvl="0" indent="0" algn="ctr">
              <a:lnSpc>
                <a:spcPts val="2424"/>
              </a:lnSpc>
              <a:spcBef>
                <a:spcPct val="0"/>
              </a:spcBef>
            </a:pPr>
            <a:r>
              <a:rPr lang="en-US" sz="1731">
                <a:solidFill>
                  <a:srgbClr val="0F4662"/>
                </a:solidFill>
                <a:latin typeface="Arial"/>
                <a:ea typeface="Arial"/>
                <a:cs typeface="Arial"/>
                <a:sym typeface="Arial"/>
              </a:rPr>
              <a:t>Κυριακή Κεχαΐδου</a:t>
            </a:r>
          </a:p>
        </p:txBody>
      </p:sp>
      <p:sp>
        <p:nvSpPr>
          <p:cNvPr id="8" name="Freeform 8"/>
          <p:cNvSpPr/>
          <p:nvPr/>
        </p:nvSpPr>
        <p:spPr>
          <a:xfrm>
            <a:off x="3112571" y="445421"/>
            <a:ext cx="1636478" cy="243426"/>
          </a:xfrm>
          <a:custGeom>
            <a:avLst/>
            <a:gdLst/>
            <a:ahLst/>
            <a:cxnLst/>
            <a:rect l="l" t="t" r="r" b="b"/>
            <a:pathLst>
              <a:path w="2968854" h="441617">
                <a:moveTo>
                  <a:pt x="0" y="0"/>
                </a:moveTo>
                <a:lnTo>
                  <a:pt x="2968854" y="0"/>
                </a:lnTo>
                <a:lnTo>
                  <a:pt x="2968854" y="441616"/>
                </a:lnTo>
                <a:lnTo>
                  <a:pt x="0" y="44161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8F8F8"/>
        </a:solidFill>
        <a:effectLst/>
      </p:bgPr>
    </p:bg>
    <p:spTree>
      <p:nvGrpSpPr>
        <p:cNvPr id="1" name=""/>
        <p:cNvGrpSpPr/>
        <p:nvPr/>
      </p:nvGrpSpPr>
      <p:grpSpPr>
        <a:xfrm>
          <a:off x="0" y="0"/>
          <a:ext cx="0" cy="0"/>
          <a:chOff x="0" y="0"/>
          <a:chExt cx="0" cy="0"/>
        </a:xfrm>
      </p:grpSpPr>
      <p:sp>
        <p:nvSpPr>
          <p:cNvPr id="2" name="TextBox 2"/>
          <p:cNvSpPr txBox="1"/>
          <p:nvPr/>
        </p:nvSpPr>
        <p:spPr>
          <a:xfrm>
            <a:off x="564656" y="283415"/>
            <a:ext cx="7756737" cy="546733"/>
          </a:xfrm>
          <a:prstGeom prst="rect">
            <a:avLst/>
          </a:prstGeom>
        </p:spPr>
        <p:txBody>
          <a:bodyPr lIns="0" tIns="0" rIns="0" bIns="0" rtlCol="0" anchor="t">
            <a:spAutoFit/>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pPr algn="l">
              <a:lnSpc>
                <a:spcPts val="4013"/>
              </a:lnSpc>
              <a:spcBef>
                <a:spcPct val="0"/>
              </a:spcBef>
            </a:pPr>
            <a:r>
              <a:rPr lang="en-US" sz="2866" b="1" i="1">
                <a:solidFill>
                  <a:srgbClr val="0F4662"/>
                </a:solidFill>
                <a:latin typeface="Arial Bold Italics"/>
                <a:ea typeface="Arial Bold Italics"/>
                <a:cs typeface="Arial Bold Italics"/>
                <a:sym typeface="Arial Bold Italics"/>
              </a:rPr>
              <a:t>3) Πολυνομία &amp; Νομοθετική Ασάφεια</a:t>
            </a:r>
          </a:p>
        </p:txBody>
      </p:sp>
      <p:sp>
        <p:nvSpPr>
          <p:cNvPr id="3" name="Freeform 3"/>
          <p:cNvSpPr/>
          <p:nvPr/>
        </p:nvSpPr>
        <p:spPr>
          <a:xfrm>
            <a:off x="8587550" y="393672"/>
            <a:ext cx="926040" cy="137749"/>
          </a:xfrm>
          <a:custGeom>
            <a:avLst/>
            <a:gdLst/>
            <a:ahLst/>
            <a:cxnLst/>
            <a:rect l="l" t="t" r="r" b="b"/>
            <a:pathLst>
              <a:path w="1679997" h="249898">
                <a:moveTo>
                  <a:pt x="0" y="0"/>
                </a:moveTo>
                <a:lnTo>
                  <a:pt x="1679997" y="0"/>
                </a:lnTo>
                <a:lnTo>
                  <a:pt x="1679997"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endParaRPr/>
          </a:p>
        </p:txBody>
      </p:sp>
      <p:sp>
        <p:nvSpPr>
          <p:cNvPr id="4" name="Freeform 4"/>
          <p:cNvSpPr/>
          <p:nvPr/>
        </p:nvSpPr>
        <p:spPr>
          <a:xfrm>
            <a:off x="564656" y="5253028"/>
            <a:ext cx="926040" cy="137749"/>
          </a:xfrm>
          <a:custGeom>
            <a:avLst/>
            <a:gdLst/>
            <a:ahLst/>
            <a:cxnLst/>
            <a:rect l="l" t="t" r="r" b="b"/>
            <a:pathLst>
              <a:path w="1679997" h="249898">
                <a:moveTo>
                  <a:pt x="0" y="0"/>
                </a:moveTo>
                <a:lnTo>
                  <a:pt x="1679997" y="0"/>
                </a:lnTo>
                <a:lnTo>
                  <a:pt x="1679997"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endParaRPr/>
          </a:p>
        </p:txBody>
      </p:sp>
      <p:sp>
        <p:nvSpPr>
          <p:cNvPr id="5" name="TextBox 5"/>
          <p:cNvSpPr txBox="1"/>
          <p:nvPr/>
        </p:nvSpPr>
        <p:spPr>
          <a:xfrm>
            <a:off x="2022853" y="1765814"/>
            <a:ext cx="6617859" cy="1660904"/>
          </a:xfrm>
          <a:prstGeom prst="rect">
            <a:avLst/>
          </a:prstGeom>
        </p:spPr>
        <p:txBody>
          <a:bodyPr wrap="square" lIns="0" tIns="0" rIns="0" bIns="0" rtlCol="0" anchor="t">
            <a:spAutoFit/>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pPr marL="285618" lvl="1" indent="-142809" algn="l">
              <a:lnSpc>
                <a:spcPts val="2248"/>
              </a:lnSpc>
              <a:buFont typeface="Arial"/>
              <a:buChar char="•"/>
            </a:pPr>
            <a:r>
              <a:rPr lang="en-US" sz="1323" dirty="0" err="1">
                <a:solidFill>
                  <a:srgbClr val="0F4662"/>
                </a:solidFill>
                <a:latin typeface="Arial"/>
                <a:ea typeface="Arial"/>
                <a:cs typeface="Arial"/>
                <a:sym typeface="Arial"/>
              </a:rPr>
              <a:t>Πολύ</a:t>
            </a:r>
            <a:r>
              <a:rPr lang="en-US" sz="1323" dirty="0">
                <a:solidFill>
                  <a:srgbClr val="0F4662"/>
                </a:solidFill>
                <a:latin typeface="Arial"/>
                <a:ea typeface="Arial"/>
                <a:cs typeface="Arial"/>
                <a:sym typeface="Arial"/>
              </a:rPr>
              <a:t>πλοκο, κατακερματισμένο και συχνά αντιφατικό.</a:t>
            </a:r>
          </a:p>
          <a:p>
            <a:pPr marL="285618" lvl="1" indent="-142809" algn="l">
              <a:lnSpc>
                <a:spcPts val="2248"/>
              </a:lnSpc>
              <a:buFont typeface="Arial"/>
              <a:buChar char="•"/>
            </a:pPr>
            <a:r>
              <a:rPr lang="en-US" sz="1323" dirty="0" err="1">
                <a:solidFill>
                  <a:srgbClr val="0F4662"/>
                </a:solidFill>
                <a:latin typeface="Arial"/>
                <a:ea typeface="Arial"/>
                <a:cs typeface="Arial"/>
                <a:sym typeface="Arial"/>
              </a:rPr>
              <a:t>Συνεχείς</a:t>
            </a:r>
            <a:r>
              <a:rPr lang="en-US" sz="1323" dirty="0">
                <a:solidFill>
                  <a:srgbClr val="0F4662"/>
                </a:solidFill>
                <a:latin typeface="Arial"/>
                <a:ea typeface="Arial"/>
                <a:cs typeface="Arial"/>
                <a:sym typeface="Arial"/>
              </a:rPr>
              <a:t> α</a:t>
            </a:r>
            <a:r>
              <a:rPr lang="en-US" sz="1323" dirty="0" err="1">
                <a:solidFill>
                  <a:srgbClr val="0F4662"/>
                </a:solidFill>
                <a:latin typeface="Arial"/>
                <a:ea typeface="Arial"/>
                <a:cs typeface="Arial"/>
                <a:sym typeface="Arial"/>
              </a:rPr>
              <a:t>λλ</a:t>
            </a:r>
            <a:r>
              <a:rPr lang="en-US" sz="1323" dirty="0">
                <a:solidFill>
                  <a:srgbClr val="0F4662"/>
                </a:solidFill>
                <a:latin typeface="Arial"/>
                <a:ea typeface="Arial"/>
                <a:cs typeface="Arial"/>
                <a:sym typeface="Arial"/>
              </a:rPr>
              <a:t>αγές </a:t>
            </a:r>
            <a:r>
              <a:rPr lang="el-GR" sz="1323" dirty="0">
                <a:solidFill>
                  <a:srgbClr val="0F4662"/>
                </a:solidFill>
                <a:latin typeface="Arial"/>
                <a:ea typeface="Arial"/>
                <a:cs typeface="Arial"/>
                <a:sym typeface="Arial"/>
              </a:rPr>
              <a:t>στην Νομοθεσία </a:t>
            </a:r>
            <a:r>
              <a:rPr lang="en-US" sz="1323" dirty="0">
                <a:solidFill>
                  <a:srgbClr val="0F4662"/>
                </a:solidFill>
                <a:latin typeface="Arial"/>
                <a:ea typeface="Arial"/>
                <a:cs typeface="Arial"/>
                <a:sym typeface="Arial"/>
              </a:rPr>
              <a:t>(Ν.4495/2017 → Ν.4759/2020 → Ν.5005/2022) .</a:t>
            </a:r>
          </a:p>
          <a:p>
            <a:pPr marL="285618" lvl="1" indent="-142809" algn="l">
              <a:lnSpc>
                <a:spcPts val="2248"/>
              </a:lnSpc>
              <a:buFont typeface="Arial"/>
              <a:buChar char="•"/>
            </a:pPr>
            <a:r>
              <a:rPr lang="en-US" sz="1323" dirty="0">
                <a:solidFill>
                  <a:srgbClr val="0F4662"/>
                </a:solidFill>
                <a:latin typeface="Arial"/>
                <a:ea typeface="Arial"/>
                <a:cs typeface="Arial"/>
                <a:sym typeface="Arial"/>
              </a:rPr>
              <a:t>Απ</a:t>
            </a:r>
            <a:r>
              <a:rPr lang="en-US" sz="1323" dirty="0" err="1">
                <a:solidFill>
                  <a:srgbClr val="0F4662"/>
                </a:solidFill>
                <a:latin typeface="Arial"/>
                <a:ea typeface="Arial"/>
                <a:cs typeface="Arial"/>
                <a:sym typeface="Arial"/>
              </a:rPr>
              <a:t>οφάσεις</a:t>
            </a:r>
            <a:r>
              <a:rPr lang="en-US" sz="1323" dirty="0">
                <a:solidFill>
                  <a:srgbClr val="0F4662"/>
                </a:solidFill>
                <a:latin typeface="Arial"/>
                <a:ea typeface="Arial"/>
                <a:cs typeface="Arial"/>
                <a:sym typeface="Arial"/>
              </a:rPr>
              <a:t> </a:t>
            </a:r>
            <a:r>
              <a:rPr lang="en-US" sz="1323" dirty="0" err="1">
                <a:solidFill>
                  <a:srgbClr val="0F4662"/>
                </a:solidFill>
                <a:latin typeface="Arial"/>
                <a:ea typeface="Arial"/>
                <a:cs typeface="Arial"/>
                <a:sym typeface="Arial"/>
              </a:rPr>
              <a:t>ΣτΕ</a:t>
            </a:r>
            <a:r>
              <a:rPr lang="el-GR" sz="1323" dirty="0">
                <a:solidFill>
                  <a:srgbClr val="0F4662"/>
                </a:solidFill>
                <a:latin typeface="Arial"/>
                <a:ea typeface="Arial"/>
                <a:cs typeface="Arial"/>
                <a:sym typeface="Arial"/>
              </a:rPr>
              <a:t> ανατρέπουν την Νομοθεσία</a:t>
            </a:r>
            <a:r>
              <a:rPr lang="en-US" sz="1323" dirty="0">
                <a:solidFill>
                  <a:srgbClr val="0F4662"/>
                </a:solidFill>
                <a:latin typeface="Arial"/>
                <a:ea typeface="Arial"/>
                <a:cs typeface="Arial"/>
                <a:sym typeface="Arial"/>
              </a:rPr>
              <a:t>:</a:t>
            </a:r>
          </a:p>
          <a:p>
            <a:pPr algn="l">
              <a:lnSpc>
                <a:spcPts val="2248"/>
              </a:lnSpc>
            </a:pPr>
            <a:r>
              <a:rPr lang="en-US" sz="1323" dirty="0">
                <a:solidFill>
                  <a:srgbClr val="0F4662"/>
                </a:solidFill>
                <a:latin typeface="Arial"/>
                <a:ea typeface="Arial"/>
                <a:cs typeface="Arial"/>
                <a:sym typeface="Arial"/>
              </a:rPr>
              <a:t>       • </a:t>
            </a:r>
            <a:r>
              <a:rPr lang="en-US" sz="1323" dirty="0" err="1">
                <a:solidFill>
                  <a:srgbClr val="0F4662"/>
                </a:solidFill>
                <a:latin typeface="Arial"/>
                <a:ea typeface="Arial"/>
                <a:cs typeface="Arial"/>
                <a:sym typeface="Arial"/>
              </a:rPr>
              <a:t>Αν</a:t>
            </a:r>
            <a:r>
              <a:rPr lang="en-US" sz="1323" dirty="0">
                <a:solidFill>
                  <a:srgbClr val="0F4662"/>
                </a:solidFill>
                <a:latin typeface="Arial"/>
                <a:ea typeface="Arial"/>
                <a:cs typeface="Arial"/>
                <a:sym typeface="Arial"/>
              </a:rPr>
              <a:t>αστολή αδειών με </a:t>
            </a:r>
            <a:r>
              <a:rPr lang="el-GR" sz="1323" dirty="0">
                <a:solidFill>
                  <a:srgbClr val="0F4662"/>
                </a:solidFill>
                <a:latin typeface="Arial"/>
                <a:ea typeface="Arial"/>
                <a:cs typeface="Arial"/>
                <a:sym typeface="Arial"/>
              </a:rPr>
              <a:t>κίνητρα </a:t>
            </a:r>
            <a:r>
              <a:rPr lang="en-US" sz="1323" dirty="0">
                <a:solidFill>
                  <a:srgbClr val="0F4662"/>
                </a:solidFill>
                <a:latin typeface="Arial"/>
                <a:ea typeface="Arial"/>
                <a:cs typeface="Arial"/>
                <a:sym typeface="Arial"/>
              </a:rPr>
              <a:t>ΝΟΚ</a:t>
            </a:r>
          </a:p>
          <a:p>
            <a:pPr algn="l">
              <a:lnSpc>
                <a:spcPts val="2248"/>
              </a:lnSpc>
            </a:pPr>
            <a:r>
              <a:rPr lang="en-US" sz="1323" dirty="0">
                <a:solidFill>
                  <a:srgbClr val="0F4662"/>
                </a:solidFill>
                <a:latin typeface="Arial"/>
                <a:ea typeface="Arial"/>
                <a:cs typeface="Arial"/>
                <a:sym typeface="Arial"/>
              </a:rPr>
              <a:t>       • </a:t>
            </a:r>
            <a:r>
              <a:rPr lang="el-GR" sz="1323" dirty="0">
                <a:solidFill>
                  <a:srgbClr val="0F4662"/>
                </a:solidFill>
                <a:latin typeface="Arial"/>
                <a:ea typeface="Arial"/>
                <a:cs typeface="Arial"/>
                <a:sym typeface="Arial"/>
              </a:rPr>
              <a:t>Προτείνεται η θεραπεία με την πρόβλεψή τους </a:t>
            </a:r>
            <a:r>
              <a:rPr lang="en-US" sz="1323" dirty="0" err="1">
                <a:solidFill>
                  <a:srgbClr val="0F4662"/>
                </a:solidFill>
                <a:latin typeface="Arial"/>
                <a:ea typeface="Arial"/>
                <a:cs typeface="Arial"/>
                <a:sym typeface="Arial"/>
              </a:rPr>
              <a:t>στ</a:t>
            </a:r>
            <a:r>
              <a:rPr lang="el-GR" sz="1323" dirty="0">
                <a:solidFill>
                  <a:srgbClr val="0F4662"/>
                </a:solidFill>
                <a:latin typeface="Arial"/>
                <a:ea typeface="Arial"/>
                <a:cs typeface="Arial"/>
                <a:sym typeface="Arial"/>
              </a:rPr>
              <a:t>ον Πολεοδομικό Σχεδιασμό (ΤΠΣ)</a:t>
            </a:r>
            <a:endParaRPr lang="en-US" sz="1323" dirty="0">
              <a:solidFill>
                <a:srgbClr val="0F4662"/>
              </a:solidFill>
              <a:latin typeface="Arial"/>
              <a:ea typeface="Arial"/>
              <a:cs typeface="Arial"/>
              <a:sym typeface="Arial"/>
            </a:endParaRPr>
          </a:p>
          <a:p>
            <a:pPr algn="l">
              <a:lnSpc>
                <a:spcPts val="2248"/>
              </a:lnSpc>
            </a:pPr>
            <a:r>
              <a:rPr lang="en-US" sz="1323" dirty="0">
                <a:solidFill>
                  <a:srgbClr val="0F4662"/>
                </a:solidFill>
                <a:latin typeface="Arial"/>
                <a:ea typeface="Arial"/>
                <a:cs typeface="Arial"/>
                <a:sym typeface="Arial"/>
              </a:rPr>
              <a:t>       </a:t>
            </a:r>
          </a:p>
        </p:txBody>
      </p:sp>
      <p:sp>
        <p:nvSpPr>
          <p:cNvPr id="6" name="TextBox 6"/>
          <p:cNvSpPr txBox="1"/>
          <p:nvPr/>
        </p:nvSpPr>
        <p:spPr>
          <a:xfrm>
            <a:off x="2022852" y="1378204"/>
            <a:ext cx="5803061" cy="296818"/>
          </a:xfrm>
          <a:prstGeom prst="rect">
            <a:avLst/>
          </a:prstGeom>
        </p:spPr>
        <p:txBody>
          <a:bodyPr lIns="0" tIns="0" rIns="0" bIns="0" rtlCol="0" anchor="t">
            <a:spAutoFit/>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pPr marL="0" lvl="0" indent="0" algn="l">
              <a:lnSpc>
                <a:spcPts val="2160"/>
              </a:lnSpc>
              <a:spcBef>
                <a:spcPct val="0"/>
              </a:spcBef>
            </a:pPr>
            <a:r>
              <a:rPr lang="en-US" sz="1543" b="1" dirty="0" err="1">
                <a:solidFill>
                  <a:srgbClr val="0F4662"/>
                </a:solidFill>
                <a:latin typeface="Arial Bold"/>
                <a:ea typeface="Arial Bold"/>
                <a:cs typeface="Arial Bold"/>
                <a:sym typeface="Arial Bold"/>
              </a:rPr>
              <a:t>Πρό</a:t>
            </a:r>
            <a:r>
              <a:rPr lang="en-US" sz="1543" b="1" dirty="0">
                <a:solidFill>
                  <a:srgbClr val="0F4662"/>
                </a:solidFill>
                <a:latin typeface="Arial Bold"/>
                <a:ea typeface="Arial Bold"/>
                <a:cs typeface="Arial Bold"/>
                <a:sym typeface="Arial Bold"/>
              </a:rPr>
              <a:t>βλημα:</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8F8F8"/>
        </a:solidFill>
        <a:effectLst/>
      </p:bgPr>
    </p:bg>
    <p:spTree>
      <p:nvGrpSpPr>
        <p:cNvPr id="1" name=""/>
        <p:cNvGrpSpPr/>
        <p:nvPr/>
      </p:nvGrpSpPr>
      <p:grpSpPr>
        <a:xfrm>
          <a:off x="0" y="0"/>
          <a:ext cx="0" cy="0"/>
          <a:chOff x="0" y="0"/>
          <a:chExt cx="0" cy="0"/>
        </a:xfrm>
      </p:grpSpPr>
      <p:sp>
        <p:nvSpPr>
          <p:cNvPr id="2" name="TextBox 2"/>
          <p:cNvSpPr txBox="1"/>
          <p:nvPr/>
        </p:nvSpPr>
        <p:spPr>
          <a:xfrm>
            <a:off x="564656" y="283415"/>
            <a:ext cx="7756737" cy="546733"/>
          </a:xfrm>
          <a:prstGeom prst="rect">
            <a:avLst/>
          </a:prstGeom>
        </p:spPr>
        <p:txBody>
          <a:bodyPr lIns="0" tIns="0" rIns="0" bIns="0" rtlCol="0" anchor="t">
            <a:spAutoFit/>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pPr algn="l">
              <a:lnSpc>
                <a:spcPts val="4013"/>
              </a:lnSpc>
              <a:spcBef>
                <a:spcPct val="0"/>
              </a:spcBef>
            </a:pPr>
            <a:r>
              <a:rPr lang="en-US" sz="2866" b="1" i="1">
                <a:solidFill>
                  <a:srgbClr val="0F4662"/>
                </a:solidFill>
                <a:latin typeface="Arial Bold Italics"/>
                <a:ea typeface="Arial Bold Italics"/>
                <a:cs typeface="Arial Bold Italics"/>
                <a:sym typeface="Arial Bold Italics"/>
              </a:rPr>
              <a:t>3) Πολυνομία &amp; Νομοθετική Ασάφεια</a:t>
            </a:r>
          </a:p>
        </p:txBody>
      </p:sp>
      <p:sp>
        <p:nvSpPr>
          <p:cNvPr id="3" name="Freeform 3"/>
          <p:cNvSpPr/>
          <p:nvPr/>
        </p:nvSpPr>
        <p:spPr>
          <a:xfrm>
            <a:off x="8587550" y="393672"/>
            <a:ext cx="926040" cy="137749"/>
          </a:xfrm>
          <a:custGeom>
            <a:avLst/>
            <a:gdLst/>
            <a:ahLst/>
            <a:cxnLst/>
            <a:rect l="l" t="t" r="r" b="b"/>
            <a:pathLst>
              <a:path w="1679997" h="249898">
                <a:moveTo>
                  <a:pt x="0" y="0"/>
                </a:moveTo>
                <a:lnTo>
                  <a:pt x="1679997" y="0"/>
                </a:lnTo>
                <a:lnTo>
                  <a:pt x="1679997"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endParaRPr/>
          </a:p>
        </p:txBody>
      </p:sp>
      <p:sp>
        <p:nvSpPr>
          <p:cNvPr id="4" name="Freeform 4"/>
          <p:cNvSpPr/>
          <p:nvPr/>
        </p:nvSpPr>
        <p:spPr>
          <a:xfrm>
            <a:off x="564656" y="5253028"/>
            <a:ext cx="926040" cy="137749"/>
          </a:xfrm>
          <a:custGeom>
            <a:avLst/>
            <a:gdLst/>
            <a:ahLst/>
            <a:cxnLst/>
            <a:rect l="l" t="t" r="r" b="b"/>
            <a:pathLst>
              <a:path w="1679997" h="249898">
                <a:moveTo>
                  <a:pt x="0" y="0"/>
                </a:moveTo>
                <a:lnTo>
                  <a:pt x="1679997" y="0"/>
                </a:lnTo>
                <a:lnTo>
                  <a:pt x="1679997"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endParaRPr/>
          </a:p>
        </p:txBody>
      </p:sp>
      <p:sp>
        <p:nvSpPr>
          <p:cNvPr id="5" name="TextBox 5"/>
          <p:cNvSpPr txBox="1"/>
          <p:nvPr/>
        </p:nvSpPr>
        <p:spPr>
          <a:xfrm>
            <a:off x="2022853" y="1765814"/>
            <a:ext cx="6298541" cy="2225161"/>
          </a:xfrm>
          <a:prstGeom prst="rect">
            <a:avLst/>
          </a:prstGeom>
        </p:spPr>
        <p:txBody>
          <a:bodyPr lIns="0" tIns="0" rIns="0" bIns="0" rtlCol="0" anchor="t">
            <a:spAutoFit/>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pPr marL="285618" lvl="1" indent="-142809" algn="l">
              <a:lnSpc>
                <a:spcPts val="2248"/>
              </a:lnSpc>
              <a:buFont typeface="Arial"/>
              <a:buChar char="•"/>
            </a:pPr>
            <a:r>
              <a:rPr lang="en-US" sz="1323" dirty="0" err="1">
                <a:solidFill>
                  <a:srgbClr val="0F4662"/>
                </a:solidFill>
                <a:latin typeface="Arial"/>
                <a:ea typeface="Arial"/>
                <a:cs typeface="Arial"/>
                <a:sym typeface="Arial"/>
              </a:rPr>
              <a:t>Δυσκολί</a:t>
            </a:r>
            <a:r>
              <a:rPr lang="en-US" sz="1323" dirty="0">
                <a:solidFill>
                  <a:srgbClr val="0F4662"/>
                </a:solidFill>
                <a:latin typeface="Arial"/>
                <a:ea typeface="Arial"/>
                <a:cs typeface="Arial"/>
                <a:sym typeface="Arial"/>
              </a:rPr>
              <a:t>α εφαρμογής νομοθεσίας από τους υπαλλήλους.</a:t>
            </a:r>
          </a:p>
          <a:p>
            <a:pPr marL="285618" lvl="1" indent="-142809" algn="l">
              <a:lnSpc>
                <a:spcPts val="2248"/>
              </a:lnSpc>
              <a:buFont typeface="Arial"/>
              <a:buChar char="•"/>
            </a:pPr>
            <a:r>
              <a:rPr lang="en-US" sz="1323" dirty="0" err="1">
                <a:solidFill>
                  <a:srgbClr val="0F4662"/>
                </a:solidFill>
                <a:latin typeface="Arial"/>
                <a:ea typeface="Arial"/>
                <a:cs typeface="Arial"/>
                <a:sym typeface="Arial"/>
              </a:rPr>
              <a:t>Δι</a:t>
            </a:r>
            <a:r>
              <a:rPr lang="en-US" sz="1323" dirty="0">
                <a:solidFill>
                  <a:srgbClr val="0F4662"/>
                </a:solidFill>
                <a:latin typeface="Arial"/>
                <a:ea typeface="Arial"/>
                <a:cs typeface="Arial"/>
                <a:sym typeface="Arial"/>
              </a:rPr>
              <a:t>αφορετικές ερμηνείες από υπηρεσία σε υπηρεσία (περίπτωση για τα εκτός σχεδίου χωρίς πρόσωπο σε δρόμο) </a:t>
            </a:r>
          </a:p>
          <a:p>
            <a:pPr marL="285618" lvl="1" indent="-142809" algn="l">
              <a:lnSpc>
                <a:spcPts val="2248"/>
              </a:lnSpc>
              <a:buFont typeface="Arial"/>
              <a:buChar char="•"/>
            </a:pPr>
            <a:r>
              <a:rPr lang="en-US" sz="1323" dirty="0" err="1">
                <a:solidFill>
                  <a:srgbClr val="0F4662"/>
                </a:solidFill>
                <a:latin typeface="Arial"/>
                <a:ea typeface="Arial"/>
                <a:cs typeface="Arial"/>
                <a:sym typeface="Arial"/>
              </a:rPr>
              <a:t>Διοικητικές</a:t>
            </a:r>
            <a:r>
              <a:rPr lang="en-US" sz="1323" dirty="0">
                <a:solidFill>
                  <a:srgbClr val="0F4662"/>
                </a:solidFill>
                <a:latin typeface="Arial"/>
                <a:ea typeface="Arial"/>
                <a:cs typeface="Arial"/>
                <a:sym typeface="Arial"/>
              </a:rPr>
              <a:t> π</a:t>
            </a:r>
            <a:r>
              <a:rPr lang="en-US" sz="1323" dirty="0" err="1">
                <a:solidFill>
                  <a:srgbClr val="0F4662"/>
                </a:solidFill>
                <a:latin typeface="Arial"/>
                <a:ea typeface="Arial"/>
                <a:cs typeface="Arial"/>
                <a:sym typeface="Arial"/>
              </a:rPr>
              <a:t>ροσφυγές</a:t>
            </a:r>
            <a:r>
              <a:rPr lang="en-US" sz="1323" dirty="0">
                <a:solidFill>
                  <a:srgbClr val="0F4662"/>
                </a:solidFill>
                <a:latin typeface="Arial"/>
                <a:ea typeface="Arial"/>
                <a:cs typeface="Arial"/>
                <a:sym typeface="Arial"/>
              </a:rPr>
              <a:t>, κα</a:t>
            </a:r>
            <a:r>
              <a:rPr lang="en-US" sz="1323" dirty="0" err="1">
                <a:solidFill>
                  <a:srgbClr val="0F4662"/>
                </a:solidFill>
                <a:latin typeface="Arial"/>
                <a:ea typeface="Arial"/>
                <a:cs typeface="Arial"/>
                <a:sym typeface="Arial"/>
              </a:rPr>
              <a:t>θυστερήσεις</a:t>
            </a:r>
            <a:r>
              <a:rPr lang="en-US" sz="1323" dirty="0">
                <a:solidFill>
                  <a:srgbClr val="0F4662"/>
                </a:solidFill>
                <a:latin typeface="Arial"/>
                <a:ea typeface="Arial"/>
                <a:cs typeface="Arial"/>
                <a:sym typeface="Arial"/>
              </a:rPr>
              <a:t>, α</a:t>
            </a:r>
            <a:r>
              <a:rPr lang="en-US" sz="1323" dirty="0" err="1">
                <a:solidFill>
                  <a:srgbClr val="0F4662"/>
                </a:solidFill>
                <a:latin typeface="Arial"/>
                <a:ea typeface="Arial"/>
                <a:cs typeface="Arial"/>
                <a:sym typeface="Arial"/>
              </a:rPr>
              <a:t>κόμ</a:t>
            </a:r>
            <a:r>
              <a:rPr lang="en-US" sz="1323" dirty="0">
                <a:solidFill>
                  <a:srgbClr val="0F4662"/>
                </a:solidFill>
                <a:latin typeface="Arial"/>
                <a:ea typeface="Arial"/>
                <a:cs typeface="Arial"/>
                <a:sym typeface="Arial"/>
              </a:rPr>
              <a:t>α και ακυρώσεις αδειών.</a:t>
            </a:r>
          </a:p>
          <a:p>
            <a:pPr marL="285618" lvl="1" indent="-142809" algn="l">
              <a:lnSpc>
                <a:spcPts val="2248"/>
              </a:lnSpc>
              <a:buFont typeface="Arial"/>
              <a:buChar char="•"/>
            </a:pPr>
            <a:r>
              <a:rPr lang="en-US" sz="1323" dirty="0" err="1">
                <a:solidFill>
                  <a:srgbClr val="0F4662"/>
                </a:solidFill>
                <a:latin typeface="Arial"/>
                <a:ea typeface="Arial"/>
                <a:cs typeface="Arial"/>
                <a:sym typeface="Arial"/>
              </a:rPr>
              <a:t>Μετά</a:t>
            </a:r>
            <a:r>
              <a:rPr lang="en-US" sz="1323" dirty="0">
                <a:solidFill>
                  <a:srgbClr val="0F4662"/>
                </a:solidFill>
                <a:latin typeface="Arial"/>
                <a:ea typeface="Arial"/>
                <a:cs typeface="Arial"/>
                <a:sym typeface="Arial"/>
              </a:rPr>
              <a:t> </a:t>
            </a:r>
            <a:r>
              <a:rPr lang="en-US" sz="1323" dirty="0" err="1">
                <a:solidFill>
                  <a:srgbClr val="0F4662"/>
                </a:solidFill>
                <a:latin typeface="Arial"/>
                <a:ea typeface="Arial"/>
                <a:cs typeface="Arial"/>
                <a:sym typeface="Arial"/>
              </a:rPr>
              <a:t>τις</a:t>
            </a:r>
            <a:r>
              <a:rPr lang="en-US" sz="1323" dirty="0">
                <a:solidFill>
                  <a:srgbClr val="0F4662"/>
                </a:solidFill>
                <a:latin typeface="Arial"/>
                <a:ea typeface="Arial"/>
                <a:cs typeface="Arial"/>
                <a:sym typeface="Arial"/>
              </a:rPr>
              <a:t> απ</a:t>
            </a:r>
            <a:r>
              <a:rPr lang="en-US" sz="1323" dirty="0" err="1">
                <a:solidFill>
                  <a:srgbClr val="0F4662"/>
                </a:solidFill>
                <a:latin typeface="Arial"/>
                <a:ea typeface="Arial"/>
                <a:cs typeface="Arial"/>
                <a:sym typeface="Arial"/>
              </a:rPr>
              <a:t>οφάσεις</a:t>
            </a:r>
            <a:r>
              <a:rPr lang="en-US" sz="1323" dirty="0">
                <a:solidFill>
                  <a:srgbClr val="0F4662"/>
                </a:solidFill>
                <a:latin typeface="Arial"/>
                <a:ea typeface="Arial"/>
                <a:cs typeface="Arial"/>
                <a:sym typeface="Arial"/>
              </a:rPr>
              <a:t> </a:t>
            </a:r>
            <a:r>
              <a:rPr lang="en-US" sz="1323" dirty="0" err="1">
                <a:solidFill>
                  <a:srgbClr val="0F4662"/>
                </a:solidFill>
                <a:latin typeface="Arial"/>
                <a:ea typeface="Arial"/>
                <a:cs typeface="Arial"/>
                <a:sym typeface="Arial"/>
              </a:rPr>
              <a:t>του</a:t>
            </a:r>
            <a:r>
              <a:rPr lang="en-US" sz="1323" dirty="0">
                <a:solidFill>
                  <a:srgbClr val="0F4662"/>
                </a:solidFill>
                <a:latin typeface="Arial"/>
                <a:ea typeface="Arial"/>
                <a:cs typeface="Arial"/>
                <a:sym typeface="Arial"/>
              </a:rPr>
              <a:t> </a:t>
            </a:r>
            <a:r>
              <a:rPr lang="en-US" sz="1323" dirty="0" err="1">
                <a:solidFill>
                  <a:srgbClr val="0F4662"/>
                </a:solidFill>
                <a:latin typeface="Arial"/>
                <a:ea typeface="Arial"/>
                <a:cs typeface="Arial"/>
                <a:sym typeface="Arial"/>
              </a:rPr>
              <a:t>ΣτΕ</a:t>
            </a:r>
            <a:r>
              <a:rPr lang="en-US" sz="1323" dirty="0">
                <a:solidFill>
                  <a:srgbClr val="0F4662"/>
                </a:solidFill>
                <a:latin typeface="Arial"/>
                <a:ea typeface="Arial"/>
                <a:cs typeface="Arial"/>
                <a:sym typeface="Arial"/>
              </a:rPr>
              <a:t> α</a:t>
            </a:r>
            <a:r>
              <a:rPr lang="en-US" sz="1323" dirty="0" err="1">
                <a:solidFill>
                  <a:srgbClr val="0F4662"/>
                </a:solidFill>
                <a:latin typeface="Arial"/>
                <a:ea typeface="Arial"/>
                <a:cs typeface="Arial"/>
                <a:sym typeface="Arial"/>
              </a:rPr>
              <a:t>υξήθηκ</a:t>
            </a:r>
            <a:r>
              <a:rPr lang="en-US" sz="1323" dirty="0">
                <a:solidFill>
                  <a:srgbClr val="0F4662"/>
                </a:solidFill>
                <a:latin typeface="Arial"/>
                <a:ea typeface="Arial"/>
                <a:cs typeface="Arial"/>
                <a:sym typeface="Arial"/>
              </a:rPr>
              <a:t>αν οι καταγγελίες για έλεγχο κατασκευών και έλεγχο σύννομων οικοδομικών αδειών. </a:t>
            </a:r>
            <a:endParaRPr lang="el-GR" sz="1323" dirty="0">
              <a:solidFill>
                <a:srgbClr val="0F4662"/>
              </a:solidFill>
              <a:latin typeface="Arial"/>
              <a:ea typeface="Arial"/>
              <a:cs typeface="Arial"/>
              <a:sym typeface="Arial"/>
            </a:endParaRPr>
          </a:p>
          <a:p>
            <a:pPr marL="285618" lvl="1" indent="-142809" algn="l">
              <a:lnSpc>
                <a:spcPts val="2248"/>
              </a:lnSpc>
              <a:buFont typeface="Arial"/>
              <a:buChar char="•"/>
            </a:pPr>
            <a:r>
              <a:rPr lang="en-US" sz="1323">
                <a:solidFill>
                  <a:srgbClr val="0F4662"/>
                </a:solidFill>
                <a:latin typeface="Arial"/>
                <a:ea typeface="Arial"/>
                <a:cs typeface="Arial"/>
                <a:sym typeface="Arial"/>
              </a:rPr>
              <a:t>ΥΔΟΜ </a:t>
            </a:r>
            <a:r>
              <a:rPr lang="el-GR" sz="1323" dirty="0">
                <a:solidFill>
                  <a:srgbClr val="0F4662"/>
                </a:solidFill>
                <a:latin typeface="Arial"/>
                <a:ea typeface="Arial"/>
                <a:cs typeface="Arial"/>
                <a:sym typeface="Arial"/>
              </a:rPr>
              <a:t>υποδείχθηκαν </a:t>
            </a:r>
            <a:r>
              <a:rPr lang="en-US" sz="1323" dirty="0" err="1">
                <a:solidFill>
                  <a:srgbClr val="0F4662"/>
                </a:solidFill>
                <a:latin typeface="Arial"/>
                <a:ea typeface="Arial"/>
                <a:cs typeface="Arial"/>
                <a:sym typeface="Arial"/>
              </a:rPr>
              <a:t>γι</a:t>
            </a:r>
            <a:r>
              <a:rPr lang="en-US" sz="1323" dirty="0">
                <a:solidFill>
                  <a:srgbClr val="0F4662"/>
                </a:solidFill>
                <a:latin typeface="Arial"/>
                <a:ea typeface="Arial"/>
                <a:cs typeface="Arial"/>
                <a:sym typeface="Arial"/>
              </a:rPr>
              <a:t>α εσφαλμένη εφαρμογή </a:t>
            </a:r>
            <a:r>
              <a:rPr lang="el-GR" sz="1323" dirty="0">
                <a:solidFill>
                  <a:srgbClr val="0F4662"/>
                </a:solidFill>
                <a:latin typeface="Arial"/>
                <a:ea typeface="Arial"/>
                <a:cs typeface="Arial"/>
                <a:sym typeface="Arial"/>
              </a:rPr>
              <a:t>του ΝΟΚ</a:t>
            </a:r>
            <a:endParaRPr lang="en-US" sz="1323" dirty="0">
              <a:solidFill>
                <a:srgbClr val="0F4662"/>
              </a:solidFill>
              <a:latin typeface="Arial"/>
              <a:ea typeface="Arial"/>
              <a:cs typeface="Arial"/>
              <a:sym typeface="Arial"/>
            </a:endParaRPr>
          </a:p>
          <a:p>
            <a:pPr algn="l">
              <a:lnSpc>
                <a:spcPts val="2248"/>
              </a:lnSpc>
            </a:pPr>
            <a:endParaRPr lang="en-US" sz="1323" dirty="0">
              <a:solidFill>
                <a:srgbClr val="0F4662"/>
              </a:solidFill>
              <a:latin typeface="Arial"/>
              <a:ea typeface="Arial"/>
              <a:cs typeface="Arial"/>
              <a:sym typeface="Arial"/>
            </a:endParaRPr>
          </a:p>
        </p:txBody>
      </p:sp>
      <p:sp>
        <p:nvSpPr>
          <p:cNvPr id="6" name="TextBox 6"/>
          <p:cNvSpPr txBox="1"/>
          <p:nvPr/>
        </p:nvSpPr>
        <p:spPr>
          <a:xfrm>
            <a:off x="2022852" y="1378204"/>
            <a:ext cx="5803061" cy="296818"/>
          </a:xfrm>
          <a:prstGeom prst="rect">
            <a:avLst/>
          </a:prstGeom>
        </p:spPr>
        <p:txBody>
          <a:bodyPr lIns="0" tIns="0" rIns="0" bIns="0" rtlCol="0" anchor="t">
            <a:spAutoFit/>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pPr marL="0" lvl="0" indent="0" algn="l">
              <a:lnSpc>
                <a:spcPts val="2160"/>
              </a:lnSpc>
              <a:spcBef>
                <a:spcPct val="0"/>
              </a:spcBef>
            </a:pPr>
            <a:r>
              <a:rPr lang="en-US" sz="1543" b="1">
                <a:solidFill>
                  <a:srgbClr val="0F4662"/>
                </a:solidFill>
                <a:latin typeface="Arial Bold"/>
                <a:ea typeface="Arial Bold"/>
                <a:cs typeface="Arial Bold"/>
                <a:sym typeface="Arial Bold"/>
              </a:rPr>
              <a:t>Συνέπειες:</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8F8F8"/>
        </a:solidFill>
        <a:effectLst/>
      </p:bgPr>
    </p:bg>
    <p:spTree>
      <p:nvGrpSpPr>
        <p:cNvPr id="1" name=""/>
        <p:cNvGrpSpPr/>
        <p:nvPr/>
      </p:nvGrpSpPr>
      <p:grpSpPr>
        <a:xfrm>
          <a:off x="0" y="0"/>
          <a:ext cx="0" cy="0"/>
          <a:chOff x="0" y="0"/>
          <a:chExt cx="0" cy="0"/>
        </a:xfrm>
      </p:grpSpPr>
      <p:sp>
        <p:nvSpPr>
          <p:cNvPr id="2" name="TextBox 2"/>
          <p:cNvSpPr txBox="1"/>
          <p:nvPr/>
        </p:nvSpPr>
        <p:spPr>
          <a:xfrm>
            <a:off x="1367904" y="1994654"/>
            <a:ext cx="7092579" cy="1297599"/>
          </a:xfrm>
          <a:prstGeom prst="rect">
            <a:avLst/>
          </a:prstGeom>
        </p:spPr>
        <p:txBody>
          <a:bodyPr wrap="square" lIns="0" tIns="0" rIns="0" bIns="0" rtlCol="0" anchor="t">
            <a:spAutoFit/>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pPr marL="0" lvl="0" indent="0" algn="ctr">
              <a:lnSpc>
                <a:spcPts val="5247"/>
              </a:lnSpc>
              <a:spcBef>
                <a:spcPct val="0"/>
              </a:spcBef>
            </a:pPr>
            <a:r>
              <a:rPr lang="en-US" sz="3748" b="1" i="1" dirty="0" err="1">
                <a:solidFill>
                  <a:srgbClr val="0F4662"/>
                </a:solidFill>
                <a:latin typeface="Arial Bold Italics"/>
                <a:ea typeface="Arial Bold Italics"/>
                <a:cs typeface="Arial Bold Italics"/>
                <a:sym typeface="Arial Bold Italics"/>
              </a:rPr>
              <a:t>Το</a:t>
            </a:r>
            <a:r>
              <a:rPr lang="en-US" sz="3748" b="1" i="1" dirty="0">
                <a:solidFill>
                  <a:srgbClr val="0F4662"/>
                </a:solidFill>
                <a:latin typeface="Arial Bold Italics"/>
                <a:ea typeface="Arial Bold Italics"/>
                <a:cs typeface="Arial Bold Italics"/>
                <a:sym typeface="Arial Bold Italics"/>
              </a:rPr>
              <a:t> </a:t>
            </a:r>
            <a:r>
              <a:rPr lang="en-US" sz="3748" b="1" i="1" dirty="0" err="1">
                <a:solidFill>
                  <a:srgbClr val="0F4662"/>
                </a:solidFill>
                <a:latin typeface="Arial Bold Italics"/>
                <a:ea typeface="Arial Bold Italics"/>
                <a:cs typeface="Arial Bold Italics"/>
                <a:sym typeface="Arial Bold Italics"/>
              </a:rPr>
              <a:t>έργο</a:t>
            </a:r>
            <a:r>
              <a:rPr lang="en-US" sz="3748" b="1" i="1" dirty="0">
                <a:solidFill>
                  <a:srgbClr val="0F4662"/>
                </a:solidFill>
                <a:latin typeface="Arial Bold Italics"/>
                <a:ea typeface="Arial Bold Italics"/>
                <a:cs typeface="Arial Bold Italics"/>
                <a:sym typeface="Arial Bold Italics"/>
              </a:rPr>
              <a:t> των ΥΔΟΜ </a:t>
            </a:r>
            <a:r>
              <a:rPr lang="en-US" sz="3748" b="1" i="1" dirty="0" err="1">
                <a:solidFill>
                  <a:srgbClr val="0F4662"/>
                </a:solidFill>
                <a:latin typeface="Arial Bold Italics"/>
                <a:ea typeface="Arial Bold Italics"/>
                <a:cs typeface="Arial Bold Italics"/>
                <a:sym typeface="Arial Bold Italics"/>
              </a:rPr>
              <a:t>δεν</a:t>
            </a:r>
            <a:r>
              <a:rPr lang="en-US" sz="3748" b="1" i="1" dirty="0">
                <a:solidFill>
                  <a:srgbClr val="0F4662"/>
                </a:solidFill>
                <a:latin typeface="Arial Bold Italics"/>
                <a:ea typeface="Arial Bold Italics"/>
                <a:cs typeface="Arial Bold Italics"/>
                <a:sym typeface="Arial Bold Italics"/>
              </a:rPr>
              <a:t> </a:t>
            </a:r>
            <a:r>
              <a:rPr lang="en-US" sz="3748" b="1" i="1" dirty="0" err="1">
                <a:solidFill>
                  <a:srgbClr val="0F4662"/>
                </a:solidFill>
                <a:latin typeface="Arial Bold Italics"/>
                <a:ea typeface="Arial Bold Italics"/>
                <a:cs typeface="Arial Bold Italics"/>
                <a:sym typeface="Arial Bold Italics"/>
              </a:rPr>
              <a:t>είν</a:t>
            </a:r>
            <a:r>
              <a:rPr lang="en-US" sz="3748" b="1" i="1" dirty="0">
                <a:solidFill>
                  <a:srgbClr val="0F4662"/>
                </a:solidFill>
                <a:latin typeface="Arial Bold Italics"/>
                <a:ea typeface="Arial Bold Italics"/>
                <a:cs typeface="Arial Bold Italics"/>
                <a:sym typeface="Arial Bold Italics"/>
              </a:rPr>
              <a:t>αι μόνο το e-adeies</a:t>
            </a:r>
          </a:p>
        </p:txBody>
      </p:sp>
      <p:sp>
        <p:nvSpPr>
          <p:cNvPr id="3" name="AutoShape 3"/>
          <p:cNvSpPr/>
          <p:nvPr/>
        </p:nvSpPr>
        <p:spPr>
          <a:xfrm>
            <a:off x="5048434" y="546133"/>
            <a:ext cx="4473096" cy="0"/>
          </a:xfrm>
          <a:prstGeom prst="line">
            <a:avLst/>
          </a:prstGeom>
          <a:ln w="76200" cap="flat">
            <a:solidFill>
              <a:srgbClr val="0F4662"/>
            </a:solidFill>
            <a:prstDash val="solid"/>
            <a:headEnd type="none" w="sm" len="sm"/>
            <a:tailEnd type="none" w="sm" len="sm"/>
          </a:ln>
        </p:spPr>
        <p:txBody>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endParaRPr/>
          </a:p>
        </p:txBody>
      </p:sp>
      <p:sp>
        <p:nvSpPr>
          <p:cNvPr id="4" name="AutoShape 4"/>
          <p:cNvSpPr/>
          <p:nvPr/>
        </p:nvSpPr>
        <p:spPr>
          <a:xfrm>
            <a:off x="575339" y="5124417"/>
            <a:ext cx="4473096" cy="0"/>
          </a:xfrm>
          <a:prstGeom prst="line">
            <a:avLst/>
          </a:prstGeom>
          <a:ln w="76200" cap="flat">
            <a:solidFill>
              <a:srgbClr val="0F4662"/>
            </a:solidFill>
            <a:prstDash val="solid"/>
            <a:headEnd type="none" w="sm" len="sm"/>
            <a:tailEnd type="none" w="sm" len="sm"/>
          </a:ln>
        </p:spPr>
        <p:txBody>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endParaRPr/>
          </a:p>
        </p:txBody>
      </p:sp>
      <p:sp>
        <p:nvSpPr>
          <p:cNvPr id="5" name="Freeform 5"/>
          <p:cNvSpPr/>
          <p:nvPr/>
        </p:nvSpPr>
        <p:spPr>
          <a:xfrm>
            <a:off x="5301978" y="4981703"/>
            <a:ext cx="1636478" cy="243426"/>
          </a:xfrm>
          <a:custGeom>
            <a:avLst/>
            <a:gdLst/>
            <a:ahLst/>
            <a:cxnLst/>
            <a:rect l="l" t="t" r="r" b="b"/>
            <a:pathLst>
              <a:path w="2968854" h="441617">
                <a:moveTo>
                  <a:pt x="0" y="0"/>
                </a:moveTo>
                <a:lnTo>
                  <a:pt x="2968854" y="0"/>
                </a:lnTo>
                <a:lnTo>
                  <a:pt x="2968854" y="441616"/>
                </a:lnTo>
                <a:lnTo>
                  <a:pt x="0" y="44161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endParaRPr/>
          </a:p>
        </p:txBody>
      </p:sp>
      <p:sp>
        <p:nvSpPr>
          <p:cNvPr id="6" name="Freeform 6"/>
          <p:cNvSpPr/>
          <p:nvPr/>
        </p:nvSpPr>
        <p:spPr>
          <a:xfrm>
            <a:off x="3112571" y="445421"/>
            <a:ext cx="1636478" cy="243426"/>
          </a:xfrm>
          <a:custGeom>
            <a:avLst/>
            <a:gdLst/>
            <a:ahLst/>
            <a:cxnLst/>
            <a:rect l="l" t="t" r="r" b="b"/>
            <a:pathLst>
              <a:path w="2968854" h="441617">
                <a:moveTo>
                  <a:pt x="0" y="0"/>
                </a:moveTo>
                <a:lnTo>
                  <a:pt x="2968854" y="0"/>
                </a:lnTo>
                <a:lnTo>
                  <a:pt x="2968854" y="441616"/>
                </a:lnTo>
                <a:lnTo>
                  <a:pt x="0" y="44161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endParaRPr/>
          </a:p>
        </p:txBody>
      </p:sp>
      <p:sp>
        <p:nvSpPr>
          <p:cNvPr id="7" name="TextBox 7"/>
          <p:cNvSpPr txBox="1"/>
          <p:nvPr/>
        </p:nvSpPr>
        <p:spPr>
          <a:xfrm>
            <a:off x="1539971" y="3542793"/>
            <a:ext cx="6418154" cy="896912"/>
          </a:xfrm>
          <a:prstGeom prst="rect">
            <a:avLst/>
          </a:prstGeom>
        </p:spPr>
        <p:txBody>
          <a:bodyPr lIns="0" tIns="0" rIns="0" bIns="0" rtlCol="0" anchor="t">
            <a:spAutoFit/>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pPr lvl="0" algn="ctr">
              <a:lnSpc>
                <a:spcPts val="2424"/>
              </a:lnSpc>
              <a:spcBef>
                <a:spcPct val="0"/>
              </a:spcBef>
            </a:pPr>
            <a:endParaRPr lang="el-GR" sz="1731" b="1" i="1" dirty="0">
              <a:solidFill>
                <a:srgbClr val="0F4662"/>
              </a:solidFill>
              <a:latin typeface="Arial"/>
              <a:ea typeface="Arial"/>
              <a:cs typeface="Arial"/>
              <a:sym typeface="Arial"/>
            </a:endParaRPr>
          </a:p>
          <a:p>
            <a:pPr lvl="0" algn="ctr">
              <a:lnSpc>
                <a:spcPts val="2424"/>
              </a:lnSpc>
              <a:spcBef>
                <a:spcPct val="0"/>
              </a:spcBef>
            </a:pPr>
            <a:r>
              <a:rPr lang="el-GR" sz="1731" b="1" i="1" dirty="0">
                <a:solidFill>
                  <a:srgbClr val="0F4662"/>
                </a:solidFill>
                <a:latin typeface="Arial"/>
                <a:ea typeface="Arial"/>
                <a:cs typeface="Arial"/>
                <a:sym typeface="Arial"/>
              </a:rPr>
              <a:t>Παράδειγμα: Τα πεπραγμένα </a:t>
            </a:r>
            <a:r>
              <a:rPr lang="en-US" sz="1731" b="1" i="1" dirty="0" err="1">
                <a:solidFill>
                  <a:srgbClr val="0F4662"/>
                </a:solidFill>
                <a:latin typeface="Arial"/>
                <a:ea typeface="Arial"/>
                <a:cs typeface="Arial"/>
                <a:sym typeface="Arial"/>
              </a:rPr>
              <a:t>της</a:t>
            </a:r>
            <a:r>
              <a:rPr lang="en-US" sz="1731" b="1" i="1" dirty="0">
                <a:solidFill>
                  <a:srgbClr val="0F4662"/>
                </a:solidFill>
                <a:latin typeface="Arial"/>
                <a:ea typeface="Arial"/>
                <a:cs typeface="Arial"/>
                <a:sym typeface="Arial"/>
              </a:rPr>
              <a:t> ΥΔΟΜ </a:t>
            </a:r>
            <a:endParaRPr lang="el-GR" sz="1731" b="1" i="1" dirty="0">
              <a:solidFill>
                <a:srgbClr val="0F4662"/>
              </a:solidFill>
              <a:latin typeface="Arial"/>
              <a:ea typeface="Arial"/>
              <a:cs typeface="Arial"/>
              <a:sym typeface="Arial"/>
            </a:endParaRPr>
          </a:p>
          <a:p>
            <a:pPr lvl="0" algn="ctr">
              <a:lnSpc>
                <a:spcPts val="2424"/>
              </a:lnSpc>
              <a:spcBef>
                <a:spcPct val="0"/>
              </a:spcBef>
            </a:pPr>
            <a:r>
              <a:rPr lang="en-US" sz="1731" b="1" i="1" dirty="0" err="1">
                <a:solidFill>
                  <a:srgbClr val="0F4662"/>
                </a:solidFill>
                <a:latin typeface="Arial"/>
                <a:ea typeface="Arial"/>
                <a:cs typeface="Arial"/>
                <a:sym typeface="Arial"/>
              </a:rPr>
              <a:t>του</a:t>
            </a:r>
            <a:r>
              <a:rPr lang="en-US" sz="1731" b="1" i="1" dirty="0">
                <a:solidFill>
                  <a:srgbClr val="0F4662"/>
                </a:solidFill>
                <a:latin typeface="Arial"/>
                <a:ea typeface="Arial"/>
                <a:cs typeface="Arial"/>
                <a:sym typeface="Arial"/>
              </a:rPr>
              <a:t> </a:t>
            </a:r>
            <a:r>
              <a:rPr lang="el-GR" sz="1731" b="1" i="1" dirty="0" err="1">
                <a:solidFill>
                  <a:srgbClr val="0F4662"/>
                </a:solidFill>
                <a:latin typeface="Arial"/>
                <a:ea typeface="Arial"/>
                <a:cs typeface="Arial"/>
                <a:sym typeface="Arial"/>
              </a:rPr>
              <a:t>Δή</a:t>
            </a:r>
            <a:r>
              <a:rPr lang="en-US" sz="1731" b="1" i="1" dirty="0" err="1">
                <a:solidFill>
                  <a:srgbClr val="0F4662"/>
                </a:solidFill>
                <a:latin typeface="Arial"/>
                <a:ea typeface="Arial"/>
                <a:cs typeface="Arial"/>
                <a:sym typeface="Arial"/>
              </a:rPr>
              <a:t>μου</a:t>
            </a:r>
            <a:r>
              <a:rPr lang="en-US" sz="1731" b="1" i="1" dirty="0">
                <a:solidFill>
                  <a:srgbClr val="0F4662"/>
                </a:solidFill>
                <a:latin typeface="Arial"/>
                <a:ea typeface="Arial"/>
                <a:cs typeface="Arial"/>
                <a:sym typeface="Arial"/>
              </a:rPr>
              <a:t> </a:t>
            </a:r>
            <a:r>
              <a:rPr lang="el-GR" sz="1731" b="1" i="1" dirty="0" err="1">
                <a:solidFill>
                  <a:srgbClr val="0F4662"/>
                </a:solidFill>
                <a:latin typeface="Arial"/>
                <a:ea typeface="Arial"/>
                <a:cs typeface="Arial"/>
                <a:sym typeface="Arial"/>
              </a:rPr>
              <a:t>Βά</a:t>
            </a:r>
            <a:r>
              <a:rPr lang="en-US" sz="1731" b="1" i="1" dirty="0" err="1">
                <a:solidFill>
                  <a:srgbClr val="0F4662"/>
                </a:solidFill>
                <a:latin typeface="Arial"/>
                <a:ea typeface="Arial"/>
                <a:cs typeface="Arial"/>
                <a:sym typeface="Arial"/>
              </a:rPr>
              <a:t>ρης</a:t>
            </a:r>
            <a:r>
              <a:rPr lang="en-US" sz="1731" b="1" i="1" dirty="0">
                <a:solidFill>
                  <a:srgbClr val="0F4662"/>
                </a:solidFill>
                <a:latin typeface="Arial"/>
                <a:ea typeface="Arial"/>
                <a:cs typeface="Arial"/>
                <a:sym typeface="Arial"/>
              </a:rPr>
              <a:t> </a:t>
            </a:r>
            <a:r>
              <a:rPr lang="el-GR" sz="1731" b="1" i="1" dirty="0">
                <a:solidFill>
                  <a:srgbClr val="0F4662"/>
                </a:solidFill>
                <a:latin typeface="Arial"/>
                <a:ea typeface="Arial"/>
                <a:cs typeface="Arial"/>
                <a:sym typeface="Arial"/>
              </a:rPr>
              <a:t>Β</a:t>
            </a:r>
            <a:r>
              <a:rPr lang="en-US" sz="1731" b="1" i="1" dirty="0">
                <a:solidFill>
                  <a:srgbClr val="0F4662"/>
                </a:solidFill>
                <a:latin typeface="Arial"/>
                <a:ea typeface="Arial"/>
                <a:cs typeface="Arial"/>
                <a:sym typeface="Arial"/>
              </a:rPr>
              <a:t>ο</a:t>
            </a:r>
            <a:r>
              <a:rPr lang="el-GR" sz="1731" b="1" i="1" dirty="0">
                <a:solidFill>
                  <a:srgbClr val="0F4662"/>
                </a:solidFill>
                <a:latin typeface="Arial"/>
                <a:ea typeface="Arial"/>
                <a:cs typeface="Arial"/>
                <a:sym typeface="Arial"/>
              </a:rPr>
              <a:t>ύ</a:t>
            </a:r>
            <a:r>
              <a:rPr lang="en-US" sz="1731" b="1" i="1" dirty="0">
                <a:solidFill>
                  <a:srgbClr val="0F4662"/>
                </a:solidFill>
                <a:latin typeface="Arial"/>
                <a:ea typeface="Arial"/>
                <a:cs typeface="Arial"/>
                <a:sym typeface="Arial"/>
              </a:rPr>
              <a:t>λας </a:t>
            </a:r>
            <a:r>
              <a:rPr lang="el-GR" sz="1731" b="1" i="1" dirty="0">
                <a:solidFill>
                  <a:srgbClr val="0F4662"/>
                </a:solidFill>
                <a:latin typeface="Arial"/>
                <a:ea typeface="Arial"/>
                <a:cs typeface="Arial"/>
                <a:sym typeface="Arial"/>
              </a:rPr>
              <a:t>Β</a:t>
            </a:r>
            <a:r>
              <a:rPr lang="en-US" sz="1731" b="1" i="1" dirty="0" err="1">
                <a:solidFill>
                  <a:srgbClr val="0F4662"/>
                </a:solidFill>
                <a:latin typeface="Arial"/>
                <a:ea typeface="Arial"/>
                <a:cs typeface="Arial"/>
                <a:sym typeface="Arial"/>
              </a:rPr>
              <a:t>ουλι</a:t>
            </a:r>
            <a:r>
              <a:rPr lang="en-US" sz="1731" b="1" i="1" dirty="0">
                <a:solidFill>
                  <a:srgbClr val="0F4662"/>
                </a:solidFill>
                <a:latin typeface="Arial"/>
                <a:ea typeface="Arial"/>
                <a:cs typeface="Arial"/>
                <a:sym typeface="Arial"/>
              </a:rPr>
              <a:t>αγμ</a:t>
            </a:r>
            <a:r>
              <a:rPr lang="el-GR" sz="1731" b="1" i="1" dirty="0">
                <a:solidFill>
                  <a:srgbClr val="0F4662"/>
                </a:solidFill>
                <a:latin typeface="Arial"/>
                <a:ea typeface="Arial"/>
                <a:cs typeface="Arial"/>
                <a:sym typeface="Arial"/>
              </a:rPr>
              <a:t>έ</a:t>
            </a:r>
            <a:r>
              <a:rPr lang="en-US" sz="1731" b="1" i="1" dirty="0" err="1">
                <a:solidFill>
                  <a:srgbClr val="0F4662"/>
                </a:solidFill>
                <a:latin typeface="Arial"/>
                <a:ea typeface="Arial"/>
                <a:cs typeface="Arial"/>
                <a:sym typeface="Arial"/>
              </a:rPr>
              <a:t>νης</a:t>
            </a:r>
            <a:r>
              <a:rPr lang="en-US" sz="1731" b="1" i="1" dirty="0">
                <a:solidFill>
                  <a:srgbClr val="0F4662"/>
                </a:solidFill>
                <a:latin typeface="Arial"/>
                <a:ea typeface="Arial"/>
                <a:cs typeface="Arial"/>
                <a:sym typeface="Arial"/>
              </a:rPr>
              <a:t> </a:t>
            </a:r>
            <a:r>
              <a:rPr lang="el-GR" sz="1731" b="1" i="1" dirty="0">
                <a:solidFill>
                  <a:srgbClr val="0F4662"/>
                </a:solidFill>
                <a:latin typeface="Arial"/>
                <a:ea typeface="Arial"/>
                <a:cs typeface="Arial"/>
                <a:sym typeface="Arial"/>
              </a:rPr>
              <a:t>το </a:t>
            </a:r>
            <a:r>
              <a:rPr lang="en-US" sz="1731" b="1" i="1" dirty="0">
                <a:solidFill>
                  <a:srgbClr val="0F4662"/>
                </a:solidFill>
                <a:latin typeface="Arial"/>
                <a:ea typeface="Arial"/>
                <a:sym typeface="Arial"/>
              </a:rPr>
              <a:t>2023</a:t>
            </a:r>
            <a:r>
              <a:rPr lang="el-GR" sz="1731" b="1" i="1" dirty="0">
                <a:solidFill>
                  <a:srgbClr val="0F4662"/>
                </a:solidFill>
                <a:latin typeface="Arial"/>
                <a:ea typeface="Arial"/>
                <a:sym typeface="Arial"/>
              </a:rPr>
              <a:t> </a:t>
            </a:r>
            <a:endParaRPr lang="en-US" sz="1731" b="1" i="1" dirty="0">
              <a:solidFill>
                <a:srgbClr val="0F4662"/>
              </a:solidFill>
              <a:latin typeface="Arial"/>
              <a:ea typeface="Arial"/>
              <a:cs typeface="Arial"/>
              <a:sym typeface="Arial"/>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CustomShape 1"/>
          <p:cNvSpPr/>
          <p:nvPr/>
        </p:nvSpPr>
        <p:spPr>
          <a:xfrm>
            <a:off x="1655936" y="596549"/>
            <a:ext cx="6486120" cy="4763860"/>
          </a:xfrm>
          <a:prstGeom prst="rect">
            <a:avLst/>
          </a:prstGeom>
          <a:noFill/>
          <a:ln w="0">
            <a:noFill/>
          </a:ln>
        </p:spPr>
        <p:style>
          <a:lnRef idx="0">
            <a:scrgbClr r="0" g="0" b="0"/>
          </a:lnRef>
          <a:fillRef idx="0">
            <a:scrgbClr r="0" g="0" b="0"/>
          </a:fillRef>
          <a:effectRef idx="0">
            <a:scrgbClr r="0" g="0" b="0"/>
          </a:effectRef>
          <a:fontRef idx="minor"/>
        </p:style>
        <p:txBody>
          <a:bodyPr lIns="74520" tIns="37080" rIns="74520" bIns="37080">
            <a:spAutoFit/>
          </a:bodyPr>
          <a:lstStyle>
            <a:defPPr>
              <a:defRPr lang="el-GR"/>
            </a:defPPr>
            <a:lvl1pPr marL="0" algn="l" defTabSz="914400" rtl="0" eaLnBrk="1" latinLnBrk="0" hangingPunct="1">
              <a:defRPr sz="1800" kern="1200">
                <a:solidFill>
                  <a:schemeClr val="tx1"/>
                </a:solidFill>
                <a:latin typeface="Arial"/>
                <a:ea typeface="DejaVu Sans"/>
                <a:cs typeface="DejaVu Sans"/>
              </a:defRPr>
            </a:lvl1pPr>
            <a:lvl2pPr marL="457200" algn="l" defTabSz="914400" rtl="0" eaLnBrk="1" latinLnBrk="0" hangingPunct="1">
              <a:defRPr sz="1800" kern="1200">
                <a:solidFill>
                  <a:schemeClr val="tx1"/>
                </a:solidFill>
                <a:latin typeface="Arial"/>
                <a:ea typeface="DejaVu Sans"/>
                <a:cs typeface="DejaVu Sans"/>
              </a:defRPr>
            </a:lvl2pPr>
            <a:lvl3pPr marL="914400" algn="l" defTabSz="914400" rtl="0" eaLnBrk="1" latinLnBrk="0" hangingPunct="1">
              <a:defRPr sz="1800" kern="1200">
                <a:solidFill>
                  <a:schemeClr val="tx1"/>
                </a:solidFill>
                <a:latin typeface="Arial"/>
                <a:ea typeface="DejaVu Sans"/>
                <a:cs typeface="DejaVu Sans"/>
              </a:defRPr>
            </a:lvl3pPr>
            <a:lvl4pPr marL="1371600" algn="l" defTabSz="914400" rtl="0" eaLnBrk="1" latinLnBrk="0" hangingPunct="1">
              <a:defRPr sz="1800" kern="1200">
                <a:solidFill>
                  <a:schemeClr val="tx1"/>
                </a:solidFill>
                <a:latin typeface="Arial"/>
                <a:ea typeface="DejaVu Sans"/>
                <a:cs typeface="DejaVu Sans"/>
              </a:defRPr>
            </a:lvl4pPr>
            <a:lvl5pPr marL="1828800" algn="l" defTabSz="914400" rtl="0" eaLnBrk="1" latinLnBrk="0" hangingPunct="1">
              <a:defRPr sz="1800" kern="1200">
                <a:solidFill>
                  <a:schemeClr val="tx1"/>
                </a:solidFill>
                <a:latin typeface="Arial"/>
                <a:ea typeface="DejaVu Sans"/>
                <a:cs typeface="DejaVu Sans"/>
              </a:defRPr>
            </a:lvl5pPr>
            <a:lvl6pPr marL="2286000" algn="l" defTabSz="914400" rtl="0" eaLnBrk="1" latinLnBrk="0" hangingPunct="1">
              <a:defRPr sz="1800" kern="1200">
                <a:solidFill>
                  <a:schemeClr val="tx1"/>
                </a:solidFill>
                <a:latin typeface="Arial"/>
                <a:ea typeface="DejaVu Sans"/>
                <a:cs typeface="DejaVu Sans"/>
              </a:defRPr>
            </a:lvl6pPr>
            <a:lvl7pPr marL="2743200" algn="l" defTabSz="914400" rtl="0" eaLnBrk="1" latinLnBrk="0" hangingPunct="1">
              <a:defRPr sz="1800" kern="1200">
                <a:solidFill>
                  <a:schemeClr val="tx1"/>
                </a:solidFill>
                <a:latin typeface="Arial"/>
                <a:ea typeface="DejaVu Sans"/>
                <a:cs typeface="DejaVu Sans"/>
              </a:defRPr>
            </a:lvl7pPr>
            <a:lvl8pPr marL="3200400" algn="l" defTabSz="914400" rtl="0" eaLnBrk="1" latinLnBrk="0" hangingPunct="1">
              <a:defRPr sz="1800" kern="1200">
                <a:solidFill>
                  <a:schemeClr val="tx1"/>
                </a:solidFill>
                <a:latin typeface="Arial"/>
                <a:ea typeface="DejaVu Sans"/>
                <a:cs typeface="DejaVu Sans"/>
              </a:defRPr>
            </a:lvl8pPr>
            <a:lvl9pPr marL="3657600" algn="l" defTabSz="914400" rtl="0" eaLnBrk="1" latinLnBrk="0" hangingPunct="1">
              <a:defRPr sz="1800" kern="1200">
                <a:solidFill>
                  <a:schemeClr val="tx1"/>
                </a:solidFill>
                <a:latin typeface="Arial"/>
                <a:ea typeface="DejaVu Sans"/>
                <a:cs typeface="DejaVu Sans"/>
              </a:defRPr>
            </a:lvl9pPr>
          </a:lstStyle>
          <a:p>
            <a:pPr algn="ctr">
              <a:lnSpc>
                <a:spcPct val="100000"/>
              </a:lnSpc>
            </a:pPr>
            <a:r>
              <a:rPr lang="el-GR" sz="2000" b="1" strike="noStrike" spc="-1" dirty="0">
                <a:solidFill>
                  <a:srgbClr val="17375E"/>
                </a:solidFill>
                <a:latin typeface="Calibri"/>
                <a:ea typeface="DejaVu Sans"/>
              </a:rPr>
              <a:t>Διεύθυνση Υπηρεσίας Δόμησης</a:t>
            </a:r>
          </a:p>
          <a:p>
            <a:pPr algn="ctr">
              <a:lnSpc>
                <a:spcPct val="100000"/>
              </a:lnSpc>
            </a:pPr>
            <a:endParaRPr lang="el-GR" sz="2000" b="1" spc="-1" dirty="0">
              <a:solidFill>
                <a:srgbClr val="17375E"/>
              </a:solidFill>
              <a:latin typeface="Calibri"/>
            </a:endParaRPr>
          </a:p>
          <a:p>
            <a:pPr algn="ctr">
              <a:lnSpc>
                <a:spcPct val="100000"/>
              </a:lnSpc>
            </a:pPr>
            <a:endParaRPr lang="el-GR" sz="2000" b="0" strike="noStrike" spc="-1" dirty="0">
              <a:latin typeface="Arial"/>
            </a:endParaRPr>
          </a:p>
          <a:p>
            <a:pPr algn="ctr"/>
            <a:r>
              <a:rPr lang="el-GR" sz="2000" b="1" spc="-1" dirty="0">
                <a:solidFill>
                  <a:srgbClr val="17375E"/>
                </a:solidFill>
                <a:latin typeface="Calibri"/>
              </a:rPr>
              <a:t>Γραφείο Διεύθυνσης – Γραμματεία- Πρωτόκολλο </a:t>
            </a:r>
          </a:p>
          <a:p>
            <a:pPr algn="ctr"/>
            <a:r>
              <a:rPr lang="el-GR" sz="2000" b="1" spc="-1" dirty="0">
                <a:solidFill>
                  <a:srgbClr val="17375E"/>
                </a:solidFill>
                <a:latin typeface="Calibri"/>
              </a:rPr>
              <a:t>(1 μηχανικός, 1 μόνιμος διοικητικός και 2 εποχιακοί) </a:t>
            </a:r>
          </a:p>
          <a:p>
            <a:pPr algn="ctr"/>
            <a:endParaRPr lang="el-GR" sz="2000" b="1" strike="noStrike" spc="-1" dirty="0">
              <a:solidFill>
                <a:srgbClr val="17375E"/>
              </a:solidFill>
              <a:latin typeface="Calibri"/>
              <a:ea typeface="DejaVu Sans"/>
            </a:endParaRPr>
          </a:p>
          <a:p>
            <a:pPr algn="ctr"/>
            <a:r>
              <a:rPr lang="el-GR" sz="2000" b="1" strike="noStrike" spc="-1" dirty="0">
                <a:solidFill>
                  <a:srgbClr val="17375E"/>
                </a:solidFill>
                <a:latin typeface="Calibri"/>
                <a:ea typeface="DejaVu Sans"/>
              </a:rPr>
              <a:t>Τμήμα Έκδοσης Αδειών (2 μηχανικοί, 1 φοροτεχνικός)</a:t>
            </a:r>
          </a:p>
          <a:p>
            <a:pPr algn="ctr"/>
            <a:endParaRPr lang="el-GR" sz="2000" b="1" strike="noStrike" spc="-1" dirty="0">
              <a:solidFill>
                <a:srgbClr val="17375E"/>
              </a:solidFill>
              <a:latin typeface="Calibri"/>
              <a:ea typeface="DejaVu Sans"/>
            </a:endParaRPr>
          </a:p>
          <a:p>
            <a:pPr algn="ctr"/>
            <a:r>
              <a:rPr lang="el-GR" sz="2000" b="1" strike="noStrike" spc="-1" dirty="0">
                <a:solidFill>
                  <a:srgbClr val="17375E"/>
                </a:solidFill>
                <a:latin typeface="Calibri"/>
                <a:ea typeface="DejaVu Sans"/>
              </a:rPr>
              <a:t>Τμήμα Ελέγχου Κατασκευών (2 μηχανικοί, 1 εποχιακός μηχανικός και 1 διοικητικός)</a:t>
            </a:r>
          </a:p>
          <a:p>
            <a:pPr algn="ctr"/>
            <a:endParaRPr lang="el-GR" sz="2000" b="1" strike="noStrike" spc="-1" dirty="0">
              <a:solidFill>
                <a:srgbClr val="17375E"/>
              </a:solidFill>
              <a:latin typeface="Calibri"/>
              <a:ea typeface="Arial"/>
            </a:endParaRPr>
          </a:p>
          <a:p>
            <a:pPr algn="ctr"/>
            <a:r>
              <a:rPr lang="el-GR" sz="2000" b="1" strike="noStrike" spc="-1" dirty="0">
                <a:solidFill>
                  <a:srgbClr val="17375E"/>
                </a:solidFill>
                <a:latin typeface="Calibri"/>
                <a:ea typeface="Arial"/>
              </a:rPr>
              <a:t>Τμήμα πολεοδομικών εφαρμογών </a:t>
            </a:r>
          </a:p>
          <a:p>
            <a:pPr algn="ctr"/>
            <a:r>
              <a:rPr lang="el-GR" sz="2000" b="1" strike="noStrike" spc="-1" dirty="0">
                <a:solidFill>
                  <a:srgbClr val="17375E"/>
                </a:solidFill>
                <a:latin typeface="Calibri"/>
                <a:ea typeface="Arial"/>
              </a:rPr>
              <a:t>(2 μηχανικοί, 1 διοικητικός, 1 εποχιακός διοικητικός</a:t>
            </a:r>
            <a:r>
              <a:rPr lang="el-GR" sz="2000" b="1" spc="-1" dirty="0">
                <a:solidFill>
                  <a:srgbClr val="17375E"/>
                </a:solidFill>
                <a:latin typeface="Calibri"/>
                <a:ea typeface="Arial"/>
              </a:rPr>
              <a:t>)</a:t>
            </a:r>
            <a:endParaRPr lang="el-GR" sz="2000" b="0" strike="noStrike" spc="-1" dirty="0">
              <a:latin typeface="Arial"/>
            </a:endParaRPr>
          </a:p>
          <a:p>
            <a:pPr algn="ctr">
              <a:lnSpc>
                <a:spcPct val="100000"/>
              </a:lnSpc>
            </a:pPr>
            <a:endParaRPr lang="el-GR" sz="4470" b="0" strike="noStrike" spc="-1" dirty="0">
              <a:latin typeface="Arial"/>
            </a:endParaRPr>
          </a:p>
        </p:txBody>
      </p:sp>
      <p:pic>
        <p:nvPicPr>
          <p:cNvPr id="201" name="Picture 2_20"/>
          <p:cNvPicPr/>
          <p:nvPr/>
        </p:nvPicPr>
        <p:blipFill>
          <a:blip r:embed="rId2"/>
          <a:stretch>
            <a:fillRect/>
          </a:stretch>
        </p:blipFill>
        <p:spPr>
          <a:xfrm>
            <a:off x="1499040" y="236160"/>
            <a:ext cx="1008720" cy="351360"/>
          </a:xfrm>
          <a:prstGeom prst="rect">
            <a:avLst/>
          </a:prstGeom>
          <a:ln w="9360">
            <a:noFill/>
          </a:ln>
        </p:spPr>
      </p:pic>
      <p:sp>
        <p:nvSpPr>
          <p:cNvPr id="202" name="CustomShape 2"/>
          <p:cNvSpPr/>
          <p:nvPr/>
        </p:nvSpPr>
        <p:spPr>
          <a:xfrm>
            <a:off x="1248120" y="4501800"/>
            <a:ext cx="4800960" cy="1164600"/>
          </a:xfrm>
          <a:custGeom>
            <a:avLst/>
            <a:gdLst/>
            <a:ahLst/>
            <a:cxnLst/>
            <a:rect l="l" t="t" r="r" b="b"/>
            <a:pathLst>
              <a:path w="5810250" h="1412776">
                <a:moveTo>
                  <a:pt x="14114" y="0"/>
                </a:moveTo>
                <a:lnTo>
                  <a:pt x="0" y="0"/>
                </a:lnTo>
                <a:lnTo>
                  <a:pt x="5810250" y="1412776"/>
                </a:lnTo>
                <a:lnTo>
                  <a:pt x="14114" y="1412776"/>
                </a:lnTo>
                <a:lnTo>
                  <a:pt x="14114" y="0"/>
                </a:lnTo>
                <a:close/>
              </a:path>
            </a:pathLst>
          </a:custGeom>
          <a:solidFill>
            <a:srgbClr val="4F81BD"/>
          </a:solidFill>
          <a:ln w="25560">
            <a:noFill/>
          </a:ln>
        </p:spPr>
        <p:style>
          <a:lnRef idx="0">
            <a:scrgbClr r="0" g="0" b="0"/>
          </a:lnRef>
          <a:fillRef idx="0">
            <a:scrgbClr r="0" g="0" b="0"/>
          </a:fillRef>
          <a:effectRef idx="0">
            <a:scrgbClr r="0" g="0" b="0"/>
          </a:effectRef>
          <a:fontRef idx="minor"/>
        </p:style>
        <p:txBody>
          <a:bodyPr/>
          <a:lstStyle>
            <a:defPPr>
              <a:defRPr lang="el-GR"/>
            </a:defPPr>
            <a:lvl1pPr marL="0" algn="l" defTabSz="914400" rtl="0" eaLnBrk="1" latinLnBrk="0" hangingPunct="1">
              <a:defRPr sz="1800" kern="1200">
                <a:solidFill>
                  <a:schemeClr val="tx1"/>
                </a:solidFill>
                <a:latin typeface="Arial"/>
                <a:ea typeface="DejaVu Sans"/>
                <a:cs typeface="DejaVu Sans"/>
              </a:defRPr>
            </a:lvl1pPr>
            <a:lvl2pPr marL="457200" algn="l" defTabSz="914400" rtl="0" eaLnBrk="1" latinLnBrk="0" hangingPunct="1">
              <a:defRPr sz="1800" kern="1200">
                <a:solidFill>
                  <a:schemeClr val="tx1"/>
                </a:solidFill>
                <a:latin typeface="Arial"/>
                <a:ea typeface="DejaVu Sans"/>
                <a:cs typeface="DejaVu Sans"/>
              </a:defRPr>
            </a:lvl2pPr>
            <a:lvl3pPr marL="914400" algn="l" defTabSz="914400" rtl="0" eaLnBrk="1" latinLnBrk="0" hangingPunct="1">
              <a:defRPr sz="1800" kern="1200">
                <a:solidFill>
                  <a:schemeClr val="tx1"/>
                </a:solidFill>
                <a:latin typeface="Arial"/>
                <a:ea typeface="DejaVu Sans"/>
                <a:cs typeface="DejaVu Sans"/>
              </a:defRPr>
            </a:lvl3pPr>
            <a:lvl4pPr marL="1371600" algn="l" defTabSz="914400" rtl="0" eaLnBrk="1" latinLnBrk="0" hangingPunct="1">
              <a:defRPr sz="1800" kern="1200">
                <a:solidFill>
                  <a:schemeClr val="tx1"/>
                </a:solidFill>
                <a:latin typeface="Arial"/>
                <a:ea typeface="DejaVu Sans"/>
                <a:cs typeface="DejaVu Sans"/>
              </a:defRPr>
            </a:lvl4pPr>
            <a:lvl5pPr marL="1828800" algn="l" defTabSz="914400" rtl="0" eaLnBrk="1" latinLnBrk="0" hangingPunct="1">
              <a:defRPr sz="1800" kern="1200">
                <a:solidFill>
                  <a:schemeClr val="tx1"/>
                </a:solidFill>
                <a:latin typeface="Arial"/>
                <a:ea typeface="DejaVu Sans"/>
                <a:cs typeface="DejaVu Sans"/>
              </a:defRPr>
            </a:lvl5pPr>
            <a:lvl6pPr marL="2286000" algn="l" defTabSz="914400" rtl="0" eaLnBrk="1" latinLnBrk="0" hangingPunct="1">
              <a:defRPr sz="1800" kern="1200">
                <a:solidFill>
                  <a:schemeClr val="tx1"/>
                </a:solidFill>
                <a:latin typeface="Arial"/>
                <a:ea typeface="DejaVu Sans"/>
                <a:cs typeface="DejaVu Sans"/>
              </a:defRPr>
            </a:lvl6pPr>
            <a:lvl7pPr marL="2743200" algn="l" defTabSz="914400" rtl="0" eaLnBrk="1" latinLnBrk="0" hangingPunct="1">
              <a:defRPr sz="1800" kern="1200">
                <a:solidFill>
                  <a:schemeClr val="tx1"/>
                </a:solidFill>
                <a:latin typeface="Arial"/>
                <a:ea typeface="DejaVu Sans"/>
                <a:cs typeface="DejaVu Sans"/>
              </a:defRPr>
            </a:lvl7pPr>
            <a:lvl8pPr marL="3200400" algn="l" defTabSz="914400" rtl="0" eaLnBrk="1" latinLnBrk="0" hangingPunct="1">
              <a:defRPr sz="1800" kern="1200">
                <a:solidFill>
                  <a:schemeClr val="tx1"/>
                </a:solidFill>
                <a:latin typeface="Arial"/>
                <a:ea typeface="DejaVu Sans"/>
                <a:cs typeface="DejaVu Sans"/>
              </a:defRPr>
            </a:lvl8pPr>
            <a:lvl9pPr marL="3657600" algn="l" defTabSz="914400" rtl="0" eaLnBrk="1" latinLnBrk="0" hangingPunct="1">
              <a:defRPr sz="1800" kern="1200">
                <a:solidFill>
                  <a:schemeClr val="tx1"/>
                </a:solidFill>
                <a:latin typeface="Arial"/>
                <a:ea typeface="DejaVu Sans"/>
                <a:cs typeface="DejaVu Sans"/>
              </a:defRPr>
            </a:lvl9pPr>
          </a:lstStyle>
          <a:p>
            <a:endParaRPr/>
          </a:p>
        </p:txBody>
      </p:sp>
      <p:sp>
        <p:nvSpPr>
          <p:cNvPr id="203" name="CustomShape 3"/>
          <p:cNvSpPr/>
          <p:nvPr/>
        </p:nvSpPr>
        <p:spPr>
          <a:xfrm flipH="1">
            <a:off x="4038840" y="4501800"/>
            <a:ext cx="4800960" cy="1164600"/>
          </a:xfrm>
          <a:custGeom>
            <a:avLst/>
            <a:gdLst/>
            <a:ahLst/>
            <a:cxnLst/>
            <a:rect l="l" t="t" r="r" b="b"/>
            <a:pathLst>
              <a:path w="5810250" h="1412776">
                <a:moveTo>
                  <a:pt x="14114" y="0"/>
                </a:moveTo>
                <a:lnTo>
                  <a:pt x="0" y="0"/>
                </a:lnTo>
                <a:lnTo>
                  <a:pt x="5810250" y="1412776"/>
                </a:lnTo>
                <a:lnTo>
                  <a:pt x="14114" y="1412776"/>
                </a:lnTo>
                <a:lnTo>
                  <a:pt x="14114" y="0"/>
                </a:lnTo>
                <a:close/>
              </a:path>
            </a:pathLst>
          </a:custGeom>
          <a:solidFill>
            <a:srgbClr val="558ED5"/>
          </a:solidFill>
          <a:ln w="25560">
            <a:noFill/>
          </a:ln>
        </p:spPr>
        <p:style>
          <a:lnRef idx="0">
            <a:scrgbClr r="0" g="0" b="0"/>
          </a:lnRef>
          <a:fillRef idx="0">
            <a:scrgbClr r="0" g="0" b="0"/>
          </a:fillRef>
          <a:effectRef idx="0">
            <a:scrgbClr r="0" g="0" b="0"/>
          </a:effectRef>
          <a:fontRef idx="minor"/>
        </p:style>
        <p:txBody>
          <a:bodyPr/>
          <a:lstStyle>
            <a:defPPr>
              <a:defRPr lang="el-GR"/>
            </a:defPPr>
            <a:lvl1pPr marL="0" algn="l" defTabSz="914400" rtl="0" eaLnBrk="1" latinLnBrk="0" hangingPunct="1">
              <a:defRPr sz="1800" kern="1200">
                <a:solidFill>
                  <a:schemeClr val="tx1"/>
                </a:solidFill>
                <a:latin typeface="Arial"/>
                <a:ea typeface="DejaVu Sans"/>
                <a:cs typeface="DejaVu Sans"/>
              </a:defRPr>
            </a:lvl1pPr>
            <a:lvl2pPr marL="457200" algn="l" defTabSz="914400" rtl="0" eaLnBrk="1" latinLnBrk="0" hangingPunct="1">
              <a:defRPr sz="1800" kern="1200">
                <a:solidFill>
                  <a:schemeClr val="tx1"/>
                </a:solidFill>
                <a:latin typeface="Arial"/>
                <a:ea typeface="DejaVu Sans"/>
                <a:cs typeface="DejaVu Sans"/>
              </a:defRPr>
            </a:lvl2pPr>
            <a:lvl3pPr marL="914400" algn="l" defTabSz="914400" rtl="0" eaLnBrk="1" latinLnBrk="0" hangingPunct="1">
              <a:defRPr sz="1800" kern="1200">
                <a:solidFill>
                  <a:schemeClr val="tx1"/>
                </a:solidFill>
                <a:latin typeface="Arial"/>
                <a:ea typeface="DejaVu Sans"/>
                <a:cs typeface="DejaVu Sans"/>
              </a:defRPr>
            </a:lvl3pPr>
            <a:lvl4pPr marL="1371600" algn="l" defTabSz="914400" rtl="0" eaLnBrk="1" latinLnBrk="0" hangingPunct="1">
              <a:defRPr sz="1800" kern="1200">
                <a:solidFill>
                  <a:schemeClr val="tx1"/>
                </a:solidFill>
                <a:latin typeface="Arial"/>
                <a:ea typeface="DejaVu Sans"/>
                <a:cs typeface="DejaVu Sans"/>
              </a:defRPr>
            </a:lvl4pPr>
            <a:lvl5pPr marL="1828800" algn="l" defTabSz="914400" rtl="0" eaLnBrk="1" latinLnBrk="0" hangingPunct="1">
              <a:defRPr sz="1800" kern="1200">
                <a:solidFill>
                  <a:schemeClr val="tx1"/>
                </a:solidFill>
                <a:latin typeface="Arial"/>
                <a:ea typeface="DejaVu Sans"/>
                <a:cs typeface="DejaVu Sans"/>
              </a:defRPr>
            </a:lvl5pPr>
            <a:lvl6pPr marL="2286000" algn="l" defTabSz="914400" rtl="0" eaLnBrk="1" latinLnBrk="0" hangingPunct="1">
              <a:defRPr sz="1800" kern="1200">
                <a:solidFill>
                  <a:schemeClr val="tx1"/>
                </a:solidFill>
                <a:latin typeface="Arial"/>
                <a:ea typeface="DejaVu Sans"/>
                <a:cs typeface="DejaVu Sans"/>
              </a:defRPr>
            </a:lvl6pPr>
            <a:lvl7pPr marL="2743200" algn="l" defTabSz="914400" rtl="0" eaLnBrk="1" latinLnBrk="0" hangingPunct="1">
              <a:defRPr sz="1800" kern="1200">
                <a:solidFill>
                  <a:schemeClr val="tx1"/>
                </a:solidFill>
                <a:latin typeface="Arial"/>
                <a:ea typeface="DejaVu Sans"/>
                <a:cs typeface="DejaVu Sans"/>
              </a:defRPr>
            </a:lvl7pPr>
            <a:lvl8pPr marL="3200400" algn="l" defTabSz="914400" rtl="0" eaLnBrk="1" latinLnBrk="0" hangingPunct="1">
              <a:defRPr sz="1800" kern="1200">
                <a:solidFill>
                  <a:schemeClr val="tx1"/>
                </a:solidFill>
                <a:latin typeface="Arial"/>
                <a:ea typeface="DejaVu Sans"/>
                <a:cs typeface="DejaVu Sans"/>
              </a:defRPr>
            </a:lvl8pPr>
            <a:lvl9pPr marL="3657600" algn="l" defTabSz="914400" rtl="0" eaLnBrk="1" latinLnBrk="0" hangingPunct="1">
              <a:defRPr sz="1800" kern="1200">
                <a:solidFill>
                  <a:schemeClr val="tx1"/>
                </a:solidFill>
                <a:latin typeface="Arial"/>
                <a:ea typeface="DejaVu Sans"/>
                <a:cs typeface="DejaVu Sans"/>
              </a:defRPr>
            </a:lvl9pPr>
          </a:lstStyle>
          <a:p>
            <a:endParaRPr/>
          </a:p>
        </p:txBody>
      </p:sp>
    </p:spTree>
    <p:extLst>
      <p:ext uri="{BB962C8B-B14F-4D97-AF65-F5344CB8AC3E}">
        <p14:creationId xmlns:p14="http://schemas.microsoft.com/office/powerpoint/2010/main" val="3599350658"/>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4" name="Group 1"/>
          <p:cNvGrpSpPr/>
          <p:nvPr/>
        </p:nvGrpSpPr>
        <p:grpSpPr>
          <a:xfrm>
            <a:off x="1260000" y="360"/>
            <a:ext cx="446040" cy="5670000"/>
            <a:chOff x="1260000" y="360"/>
            <a:chExt cx="446040" cy="5670000"/>
          </a:xfrm>
        </p:grpSpPr>
        <p:sp>
          <p:nvSpPr>
            <p:cNvPr id="205" name="CustomShape 2"/>
            <p:cNvSpPr/>
            <p:nvPr/>
          </p:nvSpPr>
          <p:spPr>
            <a:xfrm>
              <a:off x="1260000" y="360"/>
              <a:ext cx="443160" cy="3963240"/>
            </a:xfrm>
            <a:prstGeom prst="rect">
              <a:avLst/>
            </a:prstGeom>
            <a:gradFill rotWithShape="0">
              <a:gsLst>
                <a:gs pos="0">
                  <a:srgbClr val="004271"/>
                </a:gs>
                <a:gs pos="100000">
                  <a:srgbClr val="005EA1"/>
                </a:gs>
              </a:gsLst>
              <a:lin ang="5400000"/>
            </a:gradFill>
            <a:ln w="25560">
              <a:noFill/>
            </a:ln>
          </p:spPr>
          <p:style>
            <a:lnRef idx="0">
              <a:scrgbClr r="0" g="0" b="0"/>
            </a:lnRef>
            <a:fillRef idx="0">
              <a:scrgbClr r="0" g="0" b="0"/>
            </a:fillRef>
            <a:effectRef idx="0">
              <a:scrgbClr r="0" g="0" b="0"/>
            </a:effectRef>
            <a:fontRef idx="minor"/>
          </p:style>
          <p:txBody>
            <a:bodyPr/>
            <a:lstStyle>
              <a:defPPr>
                <a:defRPr lang="el-GR"/>
              </a:defPPr>
              <a:lvl1pPr marL="0" algn="l" defTabSz="914400" rtl="0" eaLnBrk="1" latinLnBrk="0" hangingPunct="1">
                <a:defRPr sz="1800" kern="1200">
                  <a:solidFill>
                    <a:schemeClr val="tx1"/>
                  </a:solidFill>
                  <a:latin typeface="Arial"/>
                  <a:ea typeface="DejaVu Sans"/>
                  <a:cs typeface="DejaVu Sans"/>
                </a:defRPr>
              </a:lvl1pPr>
              <a:lvl2pPr marL="457200" algn="l" defTabSz="914400" rtl="0" eaLnBrk="1" latinLnBrk="0" hangingPunct="1">
                <a:defRPr sz="1800" kern="1200">
                  <a:solidFill>
                    <a:schemeClr val="tx1"/>
                  </a:solidFill>
                  <a:latin typeface="Arial"/>
                  <a:ea typeface="DejaVu Sans"/>
                  <a:cs typeface="DejaVu Sans"/>
                </a:defRPr>
              </a:lvl2pPr>
              <a:lvl3pPr marL="914400" algn="l" defTabSz="914400" rtl="0" eaLnBrk="1" latinLnBrk="0" hangingPunct="1">
                <a:defRPr sz="1800" kern="1200">
                  <a:solidFill>
                    <a:schemeClr val="tx1"/>
                  </a:solidFill>
                  <a:latin typeface="Arial"/>
                  <a:ea typeface="DejaVu Sans"/>
                  <a:cs typeface="DejaVu Sans"/>
                </a:defRPr>
              </a:lvl3pPr>
              <a:lvl4pPr marL="1371600" algn="l" defTabSz="914400" rtl="0" eaLnBrk="1" latinLnBrk="0" hangingPunct="1">
                <a:defRPr sz="1800" kern="1200">
                  <a:solidFill>
                    <a:schemeClr val="tx1"/>
                  </a:solidFill>
                  <a:latin typeface="Arial"/>
                  <a:ea typeface="DejaVu Sans"/>
                  <a:cs typeface="DejaVu Sans"/>
                </a:defRPr>
              </a:lvl4pPr>
              <a:lvl5pPr marL="1828800" algn="l" defTabSz="914400" rtl="0" eaLnBrk="1" latinLnBrk="0" hangingPunct="1">
                <a:defRPr sz="1800" kern="1200">
                  <a:solidFill>
                    <a:schemeClr val="tx1"/>
                  </a:solidFill>
                  <a:latin typeface="Arial"/>
                  <a:ea typeface="DejaVu Sans"/>
                  <a:cs typeface="DejaVu Sans"/>
                </a:defRPr>
              </a:lvl5pPr>
              <a:lvl6pPr marL="2286000" algn="l" defTabSz="914400" rtl="0" eaLnBrk="1" latinLnBrk="0" hangingPunct="1">
                <a:defRPr sz="1800" kern="1200">
                  <a:solidFill>
                    <a:schemeClr val="tx1"/>
                  </a:solidFill>
                  <a:latin typeface="Arial"/>
                  <a:ea typeface="DejaVu Sans"/>
                  <a:cs typeface="DejaVu Sans"/>
                </a:defRPr>
              </a:lvl6pPr>
              <a:lvl7pPr marL="2743200" algn="l" defTabSz="914400" rtl="0" eaLnBrk="1" latinLnBrk="0" hangingPunct="1">
                <a:defRPr sz="1800" kern="1200">
                  <a:solidFill>
                    <a:schemeClr val="tx1"/>
                  </a:solidFill>
                  <a:latin typeface="Arial"/>
                  <a:ea typeface="DejaVu Sans"/>
                  <a:cs typeface="DejaVu Sans"/>
                </a:defRPr>
              </a:lvl7pPr>
              <a:lvl8pPr marL="3200400" algn="l" defTabSz="914400" rtl="0" eaLnBrk="1" latinLnBrk="0" hangingPunct="1">
                <a:defRPr sz="1800" kern="1200">
                  <a:solidFill>
                    <a:schemeClr val="tx1"/>
                  </a:solidFill>
                  <a:latin typeface="Arial"/>
                  <a:ea typeface="DejaVu Sans"/>
                  <a:cs typeface="DejaVu Sans"/>
                </a:defRPr>
              </a:lvl8pPr>
              <a:lvl9pPr marL="3657600" algn="l" defTabSz="914400" rtl="0" eaLnBrk="1" latinLnBrk="0" hangingPunct="1">
                <a:defRPr sz="1800" kern="1200">
                  <a:solidFill>
                    <a:schemeClr val="tx1"/>
                  </a:solidFill>
                  <a:latin typeface="Arial"/>
                  <a:ea typeface="DejaVu Sans"/>
                  <a:cs typeface="DejaVu Sans"/>
                </a:defRPr>
              </a:lvl9pPr>
            </a:lstStyle>
            <a:p>
              <a:endParaRPr/>
            </a:p>
          </p:txBody>
        </p:sp>
        <p:sp>
          <p:nvSpPr>
            <p:cNvPr id="206" name="CustomShape 3"/>
            <p:cNvSpPr/>
            <p:nvPr/>
          </p:nvSpPr>
          <p:spPr>
            <a:xfrm rot="10800000">
              <a:off x="1263240" y="3850560"/>
              <a:ext cx="442800" cy="1819800"/>
            </a:xfrm>
            <a:prstGeom prst="rect">
              <a:avLst/>
            </a:prstGeom>
            <a:gradFill rotWithShape="0">
              <a:gsLst>
                <a:gs pos="0">
                  <a:srgbClr val="004271"/>
                </a:gs>
                <a:gs pos="100000">
                  <a:srgbClr val="005EA1"/>
                </a:gs>
              </a:gsLst>
              <a:lin ang="16200000"/>
            </a:gradFill>
            <a:ln w="25560">
              <a:noFill/>
            </a:ln>
          </p:spPr>
          <p:style>
            <a:lnRef idx="0">
              <a:scrgbClr r="0" g="0" b="0"/>
            </a:lnRef>
            <a:fillRef idx="0">
              <a:scrgbClr r="0" g="0" b="0"/>
            </a:fillRef>
            <a:effectRef idx="0">
              <a:scrgbClr r="0" g="0" b="0"/>
            </a:effectRef>
            <a:fontRef idx="minor"/>
          </p:style>
          <p:txBody>
            <a:bodyPr/>
            <a:lstStyle>
              <a:defPPr>
                <a:defRPr lang="el-GR"/>
              </a:defPPr>
              <a:lvl1pPr marL="0" algn="l" defTabSz="914400" rtl="0" eaLnBrk="1" latinLnBrk="0" hangingPunct="1">
                <a:defRPr sz="1800" kern="1200">
                  <a:solidFill>
                    <a:schemeClr val="tx1"/>
                  </a:solidFill>
                  <a:latin typeface="Arial"/>
                  <a:ea typeface="DejaVu Sans"/>
                  <a:cs typeface="DejaVu Sans"/>
                </a:defRPr>
              </a:lvl1pPr>
              <a:lvl2pPr marL="457200" algn="l" defTabSz="914400" rtl="0" eaLnBrk="1" latinLnBrk="0" hangingPunct="1">
                <a:defRPr sz="1800" kern="1200">
                  <a:solidFill>
                    <a:schemeClr val="tx1"/>
                  </a:solidFill>
                  <a:latin typeface="Arial"/>
                  <a:ea typeface="DejaVu Sans"/>
                  <a:cs typeface="DejaVu Sans"/>
                </a:defRPr>
              </a:lvl2pPr>
              <a:lvl3pPr marL="914400" algn="l" defTabSz="914400" rtl="0" eaLnBrk="1" latinLnBrk="0" hangingPunct="1">
                <a:defRPr sz="1800" kern="1200">
                  <a:solidFill>
                    <a:schemeClr val="tx1"/>
                  </a:solidFill>
                  <a:latin typeface="Arial"/>
                  <a:ea typeface="DejaVu Sans"/>
                  <a:cs typeface="DejaVu Sans"/>
                </a:defRPr>
              </a:lvl3pPr>
              <a:lvl4pPr marL="1371600" algn="l" defTabSz="914400" rtl="0" eaLnBrk="1" latinLnBrk="0" hangingPunct="1">
                <a:defRPr sz="1800" kern="1200">
                  <a:solidFill>
                    <a:schemeClr val="tx1"/>
                  </a:solidFill>
                  <a:latin typeface="Arial"/>
                  <a:ea typeface="DejaVu Sans"/>
                  <a:cs typeface="DejaVu Sans"/>
                </a:defRPr>
              </a:lvl4pPr>
              <a:lvl5pPr marL="1828800" algn="l" defTabSz="914400" rtl="0" eaLnBrk="1" latinLnBrk="0" hangingPunct="1">
                <a:defRPr sz="1800" kern="1200">
                  <a:solidFill>
                    <a:schemeClr val="tx1"/>
                  </a:solidFill>
                  <a:latin typeface="Arial"/>
                  <a:ea typeface="DejaVu Sans"/>
                  <a:cs typeface="DejaVu Sans"/>
                </a:defRPr>
              </a:lvl5pPr>
              <a:lvl6pPr marL="2286000" algn="l" defTabSz="914400" rtl="0" eaLnBrk="1" latinLnBrk="0" hangingPunct="1">
                <a:defRPr sz="1800" kern="1200">
                  <a:solidFill>
                    <a:schemeClr val="tx1"/>
                  </a:solidFill>
                  <a:latin typeface="Arial"/>
                  <a:ea typeface="DejaVu Sans"/>
                  <a:cs typeface="DejaVu Sans"/>
                </a:defRPr>
              </a:lvl6pPr>
              <a:lvl7pPr marL="2743200" algn="l" defTabSz="914400" rtl="0" eaLnBrk="1" latinLnBrk="0" hangingPunct="1">
                <a:defRPr sz="1800" kern="1200">
                  <a:solidFill>
                    <a:schemeClr val="tx1"/>
                  </a:solidFill>
                  <a:latin typeface="Arial"/>
                  <a:ea typeface="DejaVu Sans"/>
                  <a:cs typeface="DejaVu Sans"/>
                </a:defRPr>
              </a:lvl7pPr>
              <a:lvl8pPr marL="3200400" algn="l" defTabSz="914400" rtl="0" eaLnBrk="1" latinLnBrk="0" hangingPunct="1">
                <a:defRPr sz="1800" kern="1200">
                  <a:solidFill>
                    <a:schemeClr val="tx1"/>
                  </a:solidFill>
                  <a:latin typeface="Arial"/>
                  <a:ea typeface="DejaVu Sans"/>
                  <a:cs typeface="DejaVu Sans"/>
                </a:defRPr>
              </a:lvl8pPr>
              <a:lvl9pPr marL="3657600" algn="l" defTabSz="914400" rtl="0" eaLnBrk="1" latinLnBrk="0" hangingPunct="1">
                <a:defRPr sz="1800" kern="1200">
                  <a:solidFill>
                    <a:schemeClr val="tx1"/>
                  </a:solidFill>
                  <a:latin typeface="Arial"/>
                  <a:ea typeface="DejaVu Sans"/>
                  <a:cs typeface="DejaVu Sans"/>
                </a:defRPr>
              </a:lvl9pPr>
            </a:lstStyle>
            <a:p>
              <a:endParaRPr/>
            </a:p>
          </p:txBody>
        </p:sp>
      </p:grpSp>
      <p:sp>
        <p:nvSpPr>
          <p:cNvPr id="207" name="CustomShape 4"/>
          <p:cNvSpPr/>
          <p:nvPr/>
        </p:nvSpPr>
        <p:spPr>
          <a:xfrm rot="16200000">
            <a:off x="96480" y="1607040"/>
            <a:ext cx="2899080" cy="301320"/>
          </a:xfrm>
          <a:prstGeom prst="rect">
            <a:avLst/>
          </a:prstGeom>
          <a:noFill/>
          <a:ln w="0">
            <a:noFill/>
          </a:ln>
        </p:spPr>
        <p:style>
          <a:lnRef idx="0">
            <a:scrgbClr r="0" g="0" b="0"/>
          </a:lnRef>
          <a:fillRef idx="0">
            <a:scrgbClr r="0" g="0" b="0"/>
          </a:fillRef>
          <a:effectRef idx="0">
            <a:scrgbClr r="0" g="0" b="0"/>
          </a:effectRef>
          <a:fontRef idx="minor"/>
        </p:style>
        <p:txBody>
          <a:bodyPr wrap="none" lIns="74520" tIns="37080" rIns="74520" bIns="37080">
            <a:spAutoFit/>
          </a:bodyPr>
          <a:lstStyle>
            <a:defPPr>
              <a:defRPr lang="el-GR"/>
            </a:defPPr>
            <a:lvl1pPr marL="0" algn="l" defTabSz="914400" rtl="0" eaLnBrk="1" latinLnBrk="0" hangingPunct="1">
              <a:defRPr sz="1800" kern="1200">
                <a:solidFill>
                  <a:schemeClr val="tx1"/>
                </a:solidFill>
                <a:latin typeface="Arial"/>
                <a:ea typeface="DejaVu Sans"/>
                <a:cs typeface="DejaVu Sans"/>
              </a:defRPr>
            </a:lvl1pPr>
            <a:lvl2pPr marL="457200" algn="l" defTabSz="914400" rtl="0" eaLnBrk="1" latinLnBrk="0" hangingPunct="1">
              <a:defRPr sz="1800" kern="1200">
                <a:solidFill>
                  <a:schemeClr val="tx1"/>
                </a:solidFill>
                <a:latin typeface="Arial"/>
                <a:ea typeface="DejaVu Sans"/>
                <a:cs typeface="DejaVu Sans"/>
              </a:defRPr>
            </a:lvl2pPr>
            <a:lvl3pPr marL="914400" algn="l" defTabSz="914400" rtl="0" eaLnBrk="1" latinLnBrk="0" hangingPunct="1">
              <a:defRPr sz="1800" kern="1200">
                <a:solidFill>
                  <a:schemeClr val="tx1"/>
                </a:solidFill>
                <a:latin typeface="Arial"/>
                <a:ea typeface="DejaVu Sans"/>
                <a:cs typeface="DejaVu Sans"/>
              </a:defRPr>
            </a:lvl3pPr>
            <a:lvl4pPr marL="1371600" algn="l" defTabSz="914400" rtl="0" eaLnBrk="1" latinLnBrk="0" hangingPunct="1">
              <a:defRPr sz="1800" kern="1200">
                <a:solidFill>
                  <a:schemeClr val="tx1"/>
                </a:solidFill>
                <a:latin typeface="Arial"/>
                <a:ea typeface="DejaVu Sans"/>
                <a:cs typeface="DejaVu Sans"/>
              </a:defRPr>
            </a:lvl4pPr>
            <a:lvl5pPr marL="1828800" algn="l" defTabSz="914400" rtl="0" eaLnBrk="1" latinLnBrk="0" hangingPunct="1">
              <a:defRPr sz="1800" kern="1200">
                <a:solidFill>
                  <a:schemeClr val="tx1"/>
                </a:solidFill>
                <a:latin typeface="Arial"/>
                <a:ea typeface="DejaVu Sans"/>
                <a:cs typeface="DejaVu Sans"/>
              </a:defRPr>
            </a:lvl5pPr>
            <a:lvl6pPr marL="2286000" algn="l" defTabSz="914400" rtl="0" eaLnBrk="1" latinLnBrk="0" hangingPunct="1">
              <a:defRPr sz="1800" kern="1200">
                <a:solidFill>
                  <a:schemeClr val="tx1"/>
                </a:solidFill>
                <a:latin typeface="Arial"/>
                <a:ea typeface="DejaVu Sans"/>
                <a:cs typeface="DejaVu Sans"/>
              </a:defRPr>
            </a:lvl6pPr>
            <a:lvl7pPr marL="2743200" algn="l" defTabSz="914400" rtl="0" eaLnBrk="1" latinLnBrk="0" hangingPunct="1">
              <a:defRPr sz="1800" kern="1200">
                <a:solidFill>
                  <a:schemeClr val="tx1"/>
                </a:solidFill>
                <a:latin typeface="Arial"/>
                <a:ea typeface="DejaVu Sans"/>
                <a:cs typeface="DejaVu Sans"/>
              </a:defRPr>
            </a:lvl7pPr>
            <a:lvl8pPr marL="3200400" algn="l" defTabSz="914400" rtl="0" eaLnBrk="1" latinLnBrk="0" hangingPunct="1">
              <a:defRPr sz="1800" kern="1200">
                <a:solidFill>
                  <a:schemeClr val="tx1"/>
                </a:solidFill>
                <a:latin typeface="Arial"/>
                <a:ea typeface="DejaVu Sans"/>
                <a:cs typeface="DejaVu Sans"/>
              </a:defRPr>
            </a:lvl8pPr>
            <a:lvl9pPr marL="3657600" algn="l" defTabSz="914400" rtl="0" eaLnBrk="1" latinLnBrk="0" hangingPunct="1">
              <a:defRPr sz="1800" kern="1200">
                <a:solidFill>
                  <a:schemeClr val="tx1"/>
                </a:solidFill>
                <a:latin typeface="Arial"/>
                <a:ea typeface="DejaVu Sans"/>
                <a:cs typeface="DejaVu Sans"/>
              </a:defRPr>
            </a:lvl9pPr>
          </a:lstStyle>
          <a:p>
            <a:pPr>
              <a:lnSpc>
                <a:spcPct val="100000"/>
              </a:lnSpc>
            </a:pPr>
            <a:r>
              <a:rPr lang="el-GR" sz="1490" b="0" strike="noStrike" spc="-1">
                <a:solidFill>
                  <a:srgbClr val="F2F2F2"/>
                </a:solidFill>
                <a:latin typeface="Calibri"/>
                <a:ea typeface="DejaVu Sans"/>
              </a:rPr>
              <a:t>Δήμος Βάρης Βούλας Βουλιαγμένης</a:t>
            </a:r>
            <a:endParaRPr lang="el-GR" sz="1490" b="0" strike="noStrike" spc="-1">
              <a:latin typeface="Arial"/>
            </a:endParaRPr>
          </a:p>
        </p:txBody>
      </p:sp>
      <p:pic>
        <p:nvPicPr>
          <p:cNvPr id="208" name="Picture 2_21"/>
          <p:cNvPicPr/>
          <p:nvPr/>
        </p:nvPicPr>
        <p:blipFill>
          <a:blip r:embed="rId2"/>
          <a:stretch>
            <a:fillRect/>
          </a:stretch>
        </p:blipFill>
        <p:spPr>
          <a:xfrm>
            <a:off x="2016000" y="288000"/>
            <a:ext cx="1009080" cy="351360"/>
          </a:xfrm>
          <a:prstGeom prst="rect">
            <a:avLst/>
          </a:prstGeom>
          <a:ln w="9360">
            <a:noFill/>
          </a:ln>
        </p:spPr>
      </p:pic>
      <p:sp>
        <p:nvSpPr>
          <p:cNvPr id="209" name="CustomShape 5"/>
          <p:cNvSpPr/>
          <p:nvPr/>
        </p:nvSpPr>
        <p:spPr>
          <a:xfrm>
            <a:off x="3607920" y="144000"/>
            <a:ext cx="4239360" cy="376920"/>
          </a:xfrm>
          <a:prstGeom prst="rect">
            <a:avLst/>
          </a:prstGeom>
          <a:noFill/>
          <a:ln w="0">
            <a:noFill/>
          </a:ln>
        </p:spPr>
        <p:style>
          <a:lnRef idx="0">
            <a:scrgbClr r="0" g="0" b="0"/>
          </a:lnRef>
          <a:fillRef idx="0">
            <a:scrgbClr r="0" g="0" b="0"/>
          </a:fillRef>
          <a:effectRef idx="0">
            <a:scrgbClr r="0" g="0" b="0"/>
          </a:effectRef>
          <a:fontRef idx="minor"/>
        </p:style>
        <p:txBody>
          <a:bodyPr lIns="74520" tIns="37080" rIns="74520" bIns="37080">
            <a:spAutoFit/>
          </a:bodyPr>
          <a:lstStyle>
            <a:defPPr>
              <a:defRPr lang="el-GR"/>
            </a:defPPr>
            <a:lvl1pPr marL="0" algn="l" defTabSz="914400" rtl="0" eaLnBrk="1" latinLnBrk="0" hangingPunct="1">
              <a:defRPr sz="1800" kern="1200">
                <a:solidFill>
                  <a:schemeClr val="tx1"/>
                </a:solidFill>
                <a:latin typeface="Arial"/>
                <a:ea typeface="DejaVu Sans"/>
                <a:cs typeface="DejaVu Sans"/>
              </a:defRPr>
            </a:lvl1pPr>
            <a:lvl2pPr marL="457200" algn="l" defTabSz="914400" rtl="0" eaLnBrk="1" latinLnBrk="0" hangingPunct="1">
              <a:defRPr sz="1800" kern="1200">
                <a:solidFill>
                  <a:schemeClr val="tx1"/>
                </a:solidFill>
                <a:latin typeface="Arial"/>
                <a:ea typeface="DejaVu Sans"/>
                <a:cs typeface="DejaVu Sans"/>
              </a:defRPr>
            </a:lvl2pPr>
            <a:lvl3pPr marL="914400" algn="l" defTabSz="914400" rtl="0" eaLnBrk="1" latinLnBrk="0" hangingPunct="1">
              <a:defRPr sz="1800" kern="1200">
                <a:solidFill>
                  <a:schemeClr val="tx1"/>
                </a:solidFill>
                <a:latin typeface="Arial"/>
                <a:ea typeface="DejaVu Sans"/>
                <a:cs typeface="DejaVu Sans"/>
              </a:defRPr>
            </a:lvl3pPr>
            <a:lvl4pPr marL="1371600" algn="l" defTabSz="914400" rtl="0" eaLnBrk="1" latinLnBrk="0" hangingPunct="1">
              <a:defRPr sz="1800" kern="1200">
                <a:solidFill>
                  <a:schemeClr val="tx1"/>
                </a:solidFill>
                <a:latin typeface="Arial"/>
                <a:ea typeface="DejaVu Sans"/>
                <a:cs typeface="DejaVu Sans"/>
              </a:defRPr>
            </a:lvl4pPr>
            <a:lvl5pPr marL="1828800" algn="l" defTabSz="914400" rtl="0" eaLnBrk="1" latinLnBrk="0" hangingPunct="1">
              <a:defRPr sz="1800" kern="1200">
                <a:solidFill>
                  <a:schemeClr val="tx1"/>
                </a:solidFill>
                <a:latin typeface="Arial"/>
                <a:ea typeface="DejaVu Sans"/>
                <a:cs typeface="DejaVu Sans"/>
              </a:defRPr>
            </a:lvl5pPr>
            <a:lvl6pPr marL="2286000" algn="l" defTabSz="914400" rtl="0" eaLnBrk="1" latinLnBrk="0" hangingPunct="1">
              <a:defRPr sz="1800" kern="1200">
                <a:solidFill>
                  <a:schemeClr val="tx1"/>
                </a:solidFill>
                <a:latin typeface="Arial"/>
                <a:ea typeface="DejaVu Sans"/>
                <a:cs typeface="DejaVu Sans"/>
              </a:defRPr>
            </a:lvl6pPr>
            <a:lvl7pPr marL="2743200" algn="l" defTabSz="914400" rtl="0" eaLnBrk="1" latinLnBrk="0" hangingPunct="1">
              <a:defRPr sz="1800" kern="1200">
                <a:solidFill>
                  <a:schemeClr val="tx1"/>
                </a:solidFill>
                <a:latin typeface="Arial"/>
                <a:ea typeface="DejaVu Sans"/>
                <a:cs typeface="DejaVu Sans"/>
              </a:defRPr>
            </a:lvl7pPr>
            <a:lvl8pPr marL="3200400" algn="l" defTabSz="914400" rtl="0" eaLnBrk="1" latinLnBrk="0" hangingPunct="1">
              <a:defRPr sz="1800" kern="1200">
                <a:solidFill>
                  <a:schemeClr val="tx1"/>
                </a:solidFill>
                <a:latin typeface="Arial"/>
                <a:ea typeface="DejaVu Sans"/>
                <a:cs typeface="DejaVu Sans"/>
              </a:defRPr>
            </a:lvl8pPr>
            <a:lvl9pPr marL="3657600" algn="l" defTabSz="914400" rtl="0" eaLnBrk="1" latinLnBrk="0" hangingPunct="1">
              <a:defRPr sz="1800" kern="1200">
                <a:solidFill>
                  <a:schemeClr val="tx1"/>
                </a:solidFill>
                <a:latin typeface="Arial"/>
                <a:ea typeface="DejaVu Sans"/>
                <a:cs typeface="DejaVu Sans"/>
              </a:defRPr>
            </a:lvl9pPr>
          </a:lstStyle>
          <a:p>
            <a:pPr algn="r">
              <a:lnSpc>
                <a:spcPct val="100000"/>
              </a:lnSpc>
            </a:pPr>
            <a:r>
              <a:rPr lang="el-GR" sz="1990" b="1" strike="noStrike" spc="-1">
                <a:solidFill>
                  <a:srgbClr val="17375E"/>
                </a:solidFill>
                <a:latin typeface="Calibri"/>
                <a:ea typeface="DejaVu Sans"/>
              </a:rPr>
              <a:t>Διεύθ</a:t>
            </a:r>
            <a:r>
              <a:rPr lang="el-GR" sz="1990" b="1" strike="noStrike" spc="-1">
                <a:solidFill>
                  <a:srgbClr val="17375E"/>
                </a:solidFill>
                <a:latin typeface="Arial"/>
                <a:ea typeface="DejaVu Sans"/>
              </a:rPr>
              <a:t>υνση</a:t>
            </a:r>
            <a:r>
              <a:rPr lang="el-GR" sz="1990" b="1" strike="noStrike" spc="-1">
                <a:solidFill>
                  <a:srgbClr val="17375E"/>
                </a:solidFill>
                <a:latin typeface="Calibri"/>
                <a:ea typeface="DejaVu Sans"/>
              </a:rPr>
              <a:t> Υπηρεσίας Δόμησης 2023</a:t>
            </a:r>
            <a:endParaRPr lang="el-GR" sz="1990" b="0" strike="noStrike" spc="-1">
              <a:latin typeface="Arial"/>
            </a:endParaRPr>
          </a:p>
        </p:txBody>
      </p:sp>
      <p:sp>
        <p:nvSpPr>
          <p:cNvPr id="210" name="CustomShape 6"/>
          <p:cNvSpPr/>
          <p:nvPr/>
        </p:nvSpPr>
        <p:spPr>
          <a:xfrm>
            <a:off x="3927600" y="600120"/>
            <a:ext cx="4010400" cy="301680"/>
          </a:xfrm>
          <a:prstGeom prst="rect">
            <a:avLst/>
          </a:prstGeom>
          <a:noFill/>
          <a:ln w="0">
            <a:noFill/>
          </a:ln>
        </p:spPr>
        <p:style>
          <a:lnRef idx="0">
            <a:scrgbClr r="0" g="0" b="0"/>
          </a:lnRef>
          <a:fillRef idx="0">
            <a:scrgbClr r="0" g="0" b="0"/>
          </a:fillRef>
          <a:effectRef idx="0">
            <a:scrgbClr r="0" g="0" b="0"/>
          </a:effectRef>
          <a:fontRef idx="minor"/>
        </p:style>
        <p:txBody>
          <a:bodyPr wrap="none" lIns="74520" tIns="37080" rIns="74520" bIns="37080">
            <a:spAutoFit/>
          </a:bodyPr>
          <a:lstStyle>
            <a:defPPr>
              <a:defRPr lang="el-GR"/>
            </a:defPPr>
            <a:lvl1pPr marL="0" algn="l" defTabSz="914400" rtl="0" eaLnBrk="1" latinLnBrk="0" hangingPunct="1">
              <a:defRPr sz="1800" kern="1200">
                <a:solidFill>
                  <a:schemeClr val="tx1"/>
                </a:solidFill>
                <a:latin typeface="Arial"/>
                <a:ea typeface="DejaVu Sans"/>
                <a:cs typeface="DejaVu Sans"/>
              </a:defRPr>
            </a:lvl1pPr>
            <a:lvl2pPr marL="457200" algn="l" defTabSz="914400" rtl="0" eaLnBrk="1" latinLnBrk="0" hangingPunct="1">
              <a:defRPr sz="1800" kern="1200">
                <a:solidFill>
                  <a:schemeClr val="tx1"/>
                </a:solidFill>
                <a:latin typeface="Arial"/>
                <a:ea typeface="DejaVu Sans"/>
                <a:cs typeface="DejaVu Sans"/>
              </a:defRPr>
            </a:lvl2pPr>
            <a:lvl3pPr marL="914400" algn="l" defTabSz="914400" rtl="0" eaLnBrk="1" latinLnBrk="0" hangingPunct="1">
              <a:defRPr sz="1800" kern="1200">
                <a:solidFill>
                  <a:schemeClr val="tx1"/>
                </a:solidFill>
                <a:latin typeface="Arial"/>
                <a:ea typeface="DejaVu Sans"/>
                <a:cs typeface="DejaVu Sans"/>
              </a:defRPr>
            </a:lvl3pPr>
            <a:lvl4pPr marL="1371600" algn="l" defTabSz="914400" rtl="0" eaLnBrk="1" latinLnBrk="0" hangingPunct="1">
              <a:defRPr sz="1800" kern="1200">
                <a:solidFill>
                  <a:schemeClr val="tx1"/>
                </a:solidFill>
                <a:latin typeface="Arial"/>
                <a:ea typeface="DejaVu Sans"/>
                <a:cs typeface="DejaVu Sans"/>
              </a:defRPr>
            </a:lvl4pPr>
            <a:lvl5pPr marL="1828800" algn="l" defTabSz="914400" rtl="0" eaLnBrk="1" latinLnBrk="0" hangingPunct="1">
              <a:defRPr sz="1800" kern="1200">
                <a:solidFill>
                  <a:schemeClr val="tx1"/>
                </a:solidFill>
                <a:latin typeface="Arial"/>
                <a:ea typeface="DejaVu Sans"/>
                <a:cs typeface="DejaVu Sans"/>
              </a:defRPr>
            </a:lvl5pPr>
            <a:lvl6pPr marL="2286000" algn="l" defTabSz="914400" rtl="0" eaLnBrk="1" latinLnBrk="0" hangingPunct="1">
              <a:defRPr sz="1800" kern="1200">
                <a:solidFill>
                  <a:schemeClr val="tx1"/>
                </a:solidFill>
                <a:latin typeface="Arial"/>
                <a:ea typeface="DejaVu Sans"/>
                <a:cs typeface="DejaVu Sans"/>
              </a:defRPr>
            </a:lvl6pPr>
            <a:lvl7pPr marL="2743200" algn="l" defTabSz="914400" rtl="0" eaLnBrk="1" latinLnBrk="0" hangingPunct="1">
              <a:defRPr sz="1800" kern="1200">
                <a:solidFill>
                  <a:schemeClr val="tx1"/>
                </a:solidFill>
                <a:latin typeface="Arial"/>
                <a:ea typeface="DejaVu Sans"/>
                <a:cs typeface="DejaVu Sans"/>
              </a:defRPr>
            </a:lvl7pPr>
            <a:lvl8pPr marL="3200400" algn="l" defTabSz="914400" rtl="0" eaLnBrk="1" latinLnBrk="0" hangingPunct="1">
              <a:defRPr sz="1800" kern="1200">
                <a:solidFill>
                  <a:schemeClr val="tx1"/>
                </a:solidFill>
                <a:latin typeface="Arial"/>
                <a:ea typeface="DejaVu Sans"/>
                <a:cs typeface="DejaVu Sans"/>
              </a:defRPr>
            </a:lvl8pPr>
            <a:lvl9pPr marL="3657600" algn="l" defTabSz="914400" rtl="0" eaLnBrk="1" latinLnBrk="0" hangingPunct="1">
              <a:defRPr sz="1800" kern="1200">
                <a:solidFill>
                  <a:schemeClr val="tx1"/>
                </a:solidFill>
                <a:latin typeface="Arial"/>
                <a:ea typeface="DejaVu Sans"/>
                <a:cs typeface="DejaVu Sans"/>
              </a:defRPr>
            </a:lvl9pPr>
          </a:lstStyle>
          <a:p>
            <a:pPr algn="r">
              <a:lnSpc>
                <a:spcPct val="100000"/>
              </a:lnSpc>
            </a:pPr>
            <a:r>
              <a:rPr lang="el-GR" sz="1490" b="1" strike="noStrike" spc="-1" dirty="0">
                <a:solidFill>
                  <a:srgbClr val="17375E"/>
                </a:solidFill>
                <a:latin typeface="Calibri"/>
                <a:ea typeface="DejaVu Sans"/>
              </a:rPr>
              <a:t>Γραφείο Διεύθυνσης – Γραμματεία- Πρωτόκολλο</a:t>
            </a:r>
            <a:endParaRPr lang="el-GR" sz="1490" b="0" strike="noStrike" spc="-1" dirty="0">
              <a:latin typeface="Arial"/>
            </a:endParaRPr>
          </a:p>
        </p:txBody>
      </p:sp>
      <p:sp>
        <p:nvSpPr>
          <p:cNvPr id="211" name="CustomShape 7"/>
          <p:cNvSpPr/>
          <p:nvPr/>
        </p:nvSpPr>
        <p:spPr>
          <a:xfrm>
            <a:off x="2122920" y="1823040"/>
            <a:ext cx="6483960" cy="2196720"/>
          </a:xfrm>
          <a:prstGeom prst="rect">
            <a:avLst/>
          </a:prstGeom>
          <a:noFill/>
          <a:ln w="0">
            <a:noFill/>
          </a:ln>
        </p:spPr>
        <p:style>
          <a:lnRef idx="0">
            <a:scrgbClr r="0" g="0" b="0"/>
          </a:lnRef>
          <a:fillRef idx="0">
            <a:scrgbClr r="0" g="0" b="0"/>
          </a:fillRef>
          <a:effectRef idx="0">
            <a:scrgbClr r="0" g="0" b="0"/>
          </a:effectRef>
          <a:fontRef idx="minor"/>
        </p:style>
        <p:txBody>
          <a:bodyPr lIns="74520" tIns="37080" rIns="74520" bIns="37080">
            <a:spAutoFit/>
          </a:bodyPr>
          <a:lstStyle>
            <a:defPPr>
              <a:defRPr lang="el-GR"/>
            </a:defPPr>
            <a:lvl1pPr marL="0" algn="l" defTabSz="914400" rtl="0" eaLnBrk="1" latinLnBrk="0" hangingPunct="1">
              <a:defRPr sz="1800" kern="1200">
                <a:solidFill>
                  <a:schemeClr val="tx1"/>
                </a:solidFill>
                <a:latin typeface="Arial"/>
                <a:ea typeface="DejaVu Sans"/>
                <a:cs typeface="DejaVu Sans"/>
              </a:defRPr>
            </a:lvl1pPr>
            <a:lvl2pPr marL="457200" algn="l" defTabSz="914400" rtl="0" eaLnBrk="1" latinLnBrk="0" hangingPunct="1">
              <a:defRPr sz="1800" kern="1200">
                <a:solidFill>
                  <a:schemeClr val="tx1"/>
                </a:solidFill>
                <a:latin typeface="Arial"/>
                <a:ea typeface="DejaVu Sans"/>
                <a:cs typeface="DejaVu Sans"/>
              </a:defRPr>
            </a:lvl2pPr>
            <a:lvl3pPr marL="914400" algn="l" defTabSz="914400" rtl="0" eaLnBrk="1" latinLnBrk="0" hangingPunct="1">
              <a:defRPr sz="1800" kern="1200">
                <a:solidFill>
                  <a:schemeClr val="tx1"/>
                </a:solidFill>
                <a:latin typeface="Arial"/>
                <a:ea typeface="DejaVu Sans"/>
                <a:cs typeface="DejaVu Sans"/>
              </a:defRPr>
            </a:lvl3pPr>
            <a:lvl4pPr marL="1371600" algn="l" defTabSz="914400" rtl="0" eaLnBrk="1" latinLnBrk="0" hangingPunct="1">
              <a:defRPr sz="1800" kern="1200">
                <a:solidFill>
                  <a:schemeClr val="tx1"/>
                </a:solidFill>
                <a:latin typeface="Arial"/>
                <a:ea typeface="DejaVu Sans"/>
                <a:cs typeface="DejaVu Sans"/>
              </a:defRPr>
            </a:lvl4pPr>
            <a:lvl5pPr marL="1828800" algn="l" defTabSz="914400" rtl="0" eaLnBrk="1" latinLnBrk="0" hangingPunct="1">
              <a:defRPr sz="1800" kern="1200">
                <a:solidFill>
                  <a:schemeClr val="tx1"/>
                </a:solidFill>
                <a:latin typeface="Arial"/>
                <a:ea typeface="DejaVu Sans"/>
                <a:cs typeface="DejaVu Sans"/>
              </a:defRPr>
            </a:lvl5pPr>
            <a:lvl6pPr marL="2286000" algn="l" defTabSz="914400" rtl="0" eaLnBrk="1" latinLnBrk="0" hangingPunct="1">
              <a:defRPr sz="1800" kern="1200">
                <a:solidFill>
                  <a:schemeClr val="tx1"/>
                </a:solidFill>
                <a:latin typeface="Arial"/>
                <a:ea typeface="DejaVu Sans"/>
                <a:cs typeface="DejaVu Sans"/>
              </a:defRPr>
            </a:lvl6pPr>
            <a:lvl7pPr marL="2743200" algn="l" defTabSz="914400" rtl="0" eaLnBrk="1" latinLnBrk="0" hangingPunct="1">
              <a:defRPr sz="1800" kern="1200">
                <a:solidFill>
                  <a:schemeClr val="tx1"/>
                </a:solidFill>
                <a:latin typeface="Arial"/>
                <a:ea typeface="DejaVu Sans"/>
                <a:cs typeface="DejaVu Sans"/>
              </a:defRPr>
            </a:lvl7pPr>
            <a:lvl8pPr marL="3200400" algn="l" defTabSz="914400" rtl="0" eaLnBrk="1" latinLnBrk="0" hangingPunct="1">
              <a:defRPr sz="1800" kern="1200">
                <a:solidFill>
                  <a:schemeClr val="tx1"/>
                </a:solidFill>
                <a:latin typeface="Arial"/>
                <a:ea typeface="DejaVu Sans"/>
                <a:cs typeface="DejaVu Sans"/>
              </a:defRPr>
            </a:lvl8pPr>
            <a:lvl9pPr marL="3657600" algn="l" defTabSz="914400" rtl="0" eaLnBrk="1" latinLnBrk="0" hangingPunct="1">
              <a:defRPr sz="1800" kern="1200">
                <a:solidFill>
                  <a:schemeClr val="tx1"/>
                </a:solidFill>
                <a:latin typeface="Arial"/>
                <a:ea typeface="DejaVu Sans"/>
                <a:cs typeface="DejaVu Sans"/>
              </a:defRPr>
            </a:lvl9pPr>
          </a:lstStyle>
          <a:p>
            <a:pPr marL="234720" indent="-225720">
              <a:lnSpc>
                <a:spcPct val="100000"/>
              </a:lnSpc>
              <a:tabLst>
                <a:tab pos="0" algn="l"/>
              </a:tabLst>
            </a:pPr>
            <a:endParaRPr lang="el-GR" sz="1800" b="0" strike="noStrike" spc="-1">
              <a:latin typeface="Arial"/>
            </a:endParaRPr>
          </a:p>
          <a:p>
            <a:pPr marL="240120" indent="-231120">
              <a:lnSpc>
                <a:spcPct val="114000"/>
              </a:lnSpc>
              <a:buClr>
                <a:srgbClr val="000000"/>
              </a:buClr>
              <a:buFont typeface="Wingdings" charset="2"/>
              <a:buChar char=""/>
              <a:tabLst>
                <a:tab pos="0" algn="l"/>
              </a:tabLst>
            </a:pPr>
            <a:r>
              <a:rPr lang="el-GR" sz="1490" b="0" strike="noStrike" spc="-1">
                <a:solidFill>
                  <a:srgbClr val="000000"/>
                </a:solidFill>
                <a:latin typeface="Calibri"/>
                <a:ea typeface="DejaVu Sans"/>
              </a:rPr>
              <a:t>Έγιναν </a:t>
            </a:r>
            <a:r>
              <a:rPr lang="el-GR" sz="1490" b="1" strike="noStrike" spc="-1">
                <a:solidFill>
                  <a:srgbClr val="000000"/>
                </a:solidFill>
                <a:latin typeface="Calibri"/>
                <a:ea typeface="DejaVu Sans"/>
              </a:rPr>
              <a:t>7851</a:t>
            </a:r>
            <a:r>
              <a:rPr lang="el-GR" sz="1490" b="0" strike="noStrike" spc="-1">
                <a:solidFill>
                  <a:srgbClr val="000000"/>
                </a:solidFill>
                <a:latin typeface="Calibri"/>
                <a:ea typeface="DejaVu Sans"/>
              </a:rPr>
              <a:t> εγγραφές πρωτοκόλλου.</a:t>
            </a:r>
            <a:endParaRPr lang="el-GR" sz="1490" b="0" strike="noStrike" spc="-1">
              <a:latin typeface="Arial"/>
            </a:endParaRPr>
          </a:p>
          <a:p>
            <a:pPr marL="240120" indent="-231120">
              <a:lnSpc>
                <a:spcPct val="114000"/>
              </a:lnSpc>
              <a:buClr>
                <a:srgbClr val="000000"/>
              </a:buClr>
              <a:buFont typeface="Wingdings" charset="2"/>
              <a:buChar char=""/>
              <a:tabLst>
                <a:tab pos="0" algn="l"/>
              </a:tabLst>
            </a:pPr>
            <a:r>
              <a:rPr lang="el-GR" sz="1490" b="0" strike="noStrike" spc="-1">
                <a:solidFill>
                  <a:srgbClr val="000000"/>
                </a:solidFill>
                <a:latin typeface="Calibri"/>
                <a:ea typeface="DejaVu Sans"/>
              </a:rPr>
              <a:t>Έγιναν </a:t>
            </a:r>
            <a:r>
              <a:rPr lang="el-GR" sz="1490" b="1" strike="noStrike" spc="-1">
                <a:solidFill>
                  <a:srgbClr val="000000"/>
                </a:solidFill>
                <a:latin typeface="Calibri"/>
                <a:ea typeface="DejaVu Sans"/>
              </a:rPr>
              <a:t>1710</a:t>
            </a:r>
            <a:r>
              <a:rPr lang="el-GR" sz="1490" b="0" strike="noStrike" spc="-1">
                <a:solidFill>
                  <a:srgbClr val="000000"/>
                </a:solidFill>
                <a:latin typeface="Calibri"/>
                <a:ea typeface="DejaVu Sans"/>
              </a:rPr>
              <a:t> αιτήσεις χορήγησης αντιγράφων από φακέλους Οικ. Αδειών.</a:t>
            </a:r>
            <a:endParaRPr lang="el-GR" sz="1490" b="0" strike="noStrike" spc="-1">
              <a:latin typeface="Arial"/>
            </a:endParaRPr>
          </a:p>
          <a:p>
            <a:pPr marL="240120" indent="-231120">
              <a:lnSpc>
                <a:spcPct val="114000"/>
              </a:lnSpc>
              <a:buClr>
                <a:srgbClr val="000000"/>
              </a:buClr>
              <a:buFont typeface="Wingdings" charset="2"/>
              <a:buChar char=""/>
              <a:tabLst>
                <a:tab pos="0" algn="l"/>
              </a:tabLst>
            </a:pPr>
            <a:r>
              <a:rPr lang="el-GR" sz="1490" b="0" strike="noStrike" spc="-1">
                <a:solidFill>
                  <a:srgbClr val="000000"/>
                </a:solidFill>
                <a:latin typeface="Calibri"/>
                <a:ea typeface="DejaVu Sans"/>
              </a:rPr>
              <a:t>Έγιναν </a:t>
            </a:r>
            <a:r>
              <a:rPr lang="el-GR" sz="1490" b="1" strike="noStrike" spc="-1">
                <a:solidFill>
                  <a:srgbClr val="000000"/>
                </a:solidFill>
                <a:latin typeface="Calibri"/>
                <a:ea typeface="DejaVu Sans"/>
              </a:rPr>
              <a:t>306</a:t>
            </a:r>
            <a:r>
              <a:rPr lang="el-GR" sz="1490" b="0" strike="noStrike" spc="-1">
                <a:solidFill>
                  <a:srgbClr val="000000"/>
                </a:solidFill>
                <a:latin typeface="Calibri"/>
                <a:ea typeface="DejaVu Sans"/>
              </a:rPr>
              <a:t> εγγραφές για κοπή δέντρων εκ των οποίων : </a:t>
            </a:r>
            <a:endParaRPr lang="el-GR" sz="1490" b="0" strike="noStrike" spc="-1">
              <a:latin typeface="Arial"/>
            </a:endParaRPr>
          </a:p>
          <a:p>
            <a:pPr marL="240120" indent="-231120">
              <a:lnSpc>
                <a:spcPct val="114000"/>
              </a:lnSpc>
              <a:buClr>
                <a:srgbClr val="000000"/>
              </a:buClr>
              <a:buFont typeface="Wingdings" charset="2"/>
              <a:buChar char=""/>
              <a:tabLst>
                <a:tab pos="0" algn="l"/>
              </a:tabLst>
            </a:pPr>
            <a:r>
              <a:rPr lang="el-GR" sz="1490" b="1" strike="noStrike" spc="-1">
                <a:solidFill>
                  <a:srgbClr val="000000"/>
                </a:solidFill>
                <a:latin typeface="Calibri"/>
                <a:ea typeface="DejaVu Sans"/>
              </a:rPr>
              <a:t>47</a:t>
            </a:r>
            <a:r>
              <a:rPr lang="el-GR" sz="1490" b="0" strike="noStrike" spc="-1">
                <a:solidFill>
                  <a:srgbClr val="000000"/>
                </a:solidFill>
                <a:latin typeface="Calibri"/>
                <a:ea typeface="DejaVu Sans"/>
              </a:rPr>
              <a:t> αφορούν εισηγήσεις προς Δ.Σ.</a:t>
            </a:r>
            <a:endParaRPr lang="el-GR" sz="1490" b="0" strike="noStrike" spc="-1">
              <a:latin typeface="Arial"/>
            </a:endParaRPr>
          </a:p>
          <a:p>
            <a:pPr>
              <a:lnSpc>
                <a:spcPct val="114000"/>
              </a:lnSpc>
              <a:tabLst>
                <a:tab pos="0" algn="l"/>
              </a:tabLst>
            </a:pPr>
            <a:endParaRPr lang="el-GR" sz="1490" b="0" strike="noStrike" spc="-1">
              <a:latin typeface="Arial"/>
            </a:endParaRPr>
          </a:p>
          <a:p>
            <a:pPr>
              <a:lnSpc>
                <a:spcPct val="114000"/>
              </a:lnSpc>
              <a:tabLst>
                <a:tab pos="0" algn="l"/>
              </a:tabLst>
            </a:pPr>
            <a:endParaRPr lang="el-GR" sz="1490" b="0" strike="noStrike" spc="-1">
              <a:latin typeface="Arial"/>
            </a:endParaRPr>
          </a:p>
          <a:p>
            <a:pPr>
              <a:lnSpc>
                <a:spcPct val="114000"/>
              </a:lnSpc>
              <a:tabLst>
                <a:tab pos="0" algn="l"/>
              </a:tabLst>
            </a:pPr>
            <a:endParaRPr lang="el-GR" sz="1490" b="0" strike="noStrike" spc="-1">
              <a:latin typeface="Arial"/>
            </a:endParaRPr>
          </a:p>
          <a:p>
            <a:pPr>
              <a:lnSpc>
                <a:spcPct val="114000"/>
              </a:lnSpc>
              <a:tabLst>
                <a:tab pos="0" algn="l"/>
              </a:tabLst>
            </a:pPr>
            <a:endParaRPr lang="el-GR" sz="1490" b="0" strike="noStrike" spc="-1">
              <a:latin typeface="Arial"/>
            </a:endParaRPr>
          </a:p>
        </p:txBody>
      </p:sp>
    </p:spTree>
    <p:extLst>
      <p:ext uri="{BB962C8B-B14F-4D97-AF65-F5344CB8AC3E}">
        <p14:creationId xmlns:p14="http://schemas.microsoft.com/office/powerpoint/2010/main" val="4177245110"/>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2" name="Group 1"/>
          <p:cNvGrpSpPr/>
          <p:nvPr/>
        </p:nvGrpSpPr>
        <p:grpSpPr>
          <a:xfrm>
            <a:off x="1260000" y="360"/>
            <a:ext cx="446040" cy="5670000"/>
            <a:chOff x="1260000" y="360"/>
            <a:chExt cx="446040" cy="5670000"/>
          </a:xfrm>
        </p:grpSpPr>
        <p:sp>
          <p:nvSpPr>
            <p:cNvPr id="213" name="CustomShape 2"/>
            <p:cNvSpPr/>
            <p:nvPr/>
          </p:nvSpPr>
          <p:spPr>
            <a:xfrm>
              <a:off x="1260000" y="360"/>
              <a:ext cx="442440" cy="3962880"/>
            </a:xfrm>
            <a:prstGeom prst="rect">
              <a:avLst/>
            </a:prstGeom>
            <a:gradFill rotWithShape="0">
              <a:gsLst>
                <a:gs pos="0">
                  <a:srgbClr val="004271"/>
                </a:gs>
                <a:gs pos="100000">
                  <a:srgbClr val="005EA1"/>
                </a:gs>
              </a:gsLst>
              <a:lin ang="5400000"/>
            </a:gradFill>
            <a:ln w="25560">
              <a:noFill/>
            </a:ln>
          </p:spPr>
          <p:style>
            <a:lnRef idx="0">
              <a:scrgbClr r="0" g="0" b="0"/>
            </a:lnRef>
            <a:fillRef idx="0">
              <a:scrgbClr r="0" g="0" b="0"/>
            </a:fillRef>
            <a:effectRef idx="0">
              <a:scrgbClr r="0" g="0" b="0"/>
            </a:effectRef>
            <a:fontRef idx="minor"/>
          </p:style>
          <p:txBody>
            <a:bodyPr/>
            <a:lstStyle>
              <a:defPPr>
                <a:defRPr lang="el-GR"/>
              </a:defPPr>
              <a:lvl1pPr marL="0" algn="l" defTabSz="914400" rtl="0" eaLnBrk="1" latinLnBrk="0" hangingPunct="1">
                <a:defRPr sz="1800" kern="1200">
                  <a:solidFill>
                    <a:schemeClr val="tx1"/>
                  </a:solidFill>
                  <a:latin typeface="Arial"/>
                  <a:ea typeface="DejaVu Sans"/>
                  <a:cs typeface="DejaVu Sans"/>
                </a:defRPr>
              </a:lvl1pPr>
              <a:lvl2pPr marL="457200" algn="l" defTabSz="914400" rtl="0" eaLnBrk="1" latinLnBrk="0" hangingPunct="1">
                <a:defRPr sz="1800" kern="1200">
                  <a:solidFill>
                    <a:schemeClr val="tx1"/>
                  </a:solidFill>
                  <a:latin typeface="Arial"/>
                  <a:ea typeface="DejaVu Sans"/>
                  <a:cs typeface="DejaVu Sans"/>
                </a:defRPr>
              </a:lvl2pPr>
              <a:lvl3pPr marL="914400" algn="l" defTabSz="914400" rtl="0" eaLnBrk="1" latinLnBrk="0" hangingPunct="1">
                <a:defRPr sz="1800" kern="1200">
                  <a:solidFill>
                    <a:schemeClr val="tx1"/>
                  </a:solidFill>
                  <a:latin typeface="Arial"/>
                  <a:ea typeface="DejaVu Sans"/>
                  <a:cs typeface="DejaVu Sans"/>
                </a:defRPr>
              </a:lvl3pPr>
              <a:lvl4pPr marL="1371600" algn="l" defTabSz="914400" rtl="0" eaLnBrk="1" latinLnBrk="0" hangingPunct="1">
                <a:defRPr sz="1800" kern="1200">
                  <a:solidFill>
                    <a:schemeClr val="tx1"/>
                  </a:solidFill>
                  <a:latin typeface="Arial"/>
                  <a:ea typeface="DejaVu Sans"/>
                  <a:cs typeface="DejaVu Sans"/>
                </a:defRPr>
              </a:lvl4pPr>
              <a:lvl5pPr marL="1828800" algn="l" defTabSz="914400" rtl="0" eaLnBrk="1" latinLnBrk="0" hangingPunct="1">
                <a:defRPr sz="1800" kern="1200">
                  <a:solidFill>
                    <a:schemeClr val="tx1"/>
                  </a:solidFill>
                  <a:latin typeface="Arial"/>
                  <a:ea typeface="DejaVu Sans"/>
                  <a:cs typeface="DejaVu Sans"/>
                </a:defRPr>
              </a:lvl5pPr>
              <a:lvl6pPr marL="2286000" algn="l" defTabSz="914400" rtl="0" eaLnBrk="1" latinLnBrk="0" hangingPunct="1">
                <a:defRPr sz="1800" kern="1200">
                  <a:solidFill>
                    <a:schemeClr val="tx1"/>
                  </a:solidFill>
                  <a:latin typeface="Arial"/>
                  <a:ea typeface="DejaVu Sans"/>
                  <a:cs typeface="DejaVu Sans"/>
                </a:defRPr>
              </a:lvl6pPr>
              <a:lvl7pPr marL="2743200" algn="l" defTabSz="914400" rtl="0" eaLnBrk="1" latinLnBrk="0" hangingPunct="1">
                <a:defRPr sz="1800" kern="1200">
                  <a:solidFill>
                    <a:schemeClr val="tx1"/>
                  </a:solidFill>
                  <a:latin typeface="Arial"/>
                  <a:ea typeface="DejaVu Sans"/>
                  <a:cs typeface="DejaVu Sans"/>
                </a:defRPr>
              </a:lvl7pPr>
              <a:lvl8pPr marL="3200400" algn="l" defTabSz="914400" rtl="0" eaLnBrk="1" latinLnBrk="0" hangingPunct="1">
                <a:defRPr sz="1800" kern="1200">
                  <a:solidFill>
                    <a:schemeClr val="tx1"/>
                  </a:solidFill>
                  <a:latin typeface="Arial"/>
                  <a:ea typeface="DejaVu Sans"/>
                  <a:cs typeface="DejaVu Sans"/>
                </a:defRPr>
              </a:lvl8pPr>
              <a:lvl9pPr marL="3657600" algn="l" defTabSz="914400" rtl="0" eaLnBrk="1" latinLnBrk="0" hangingPunct="1">
                <a:defRPr sz="1800" kern="1200">
                  <a:solidFill>
                    <a:schemeClr val="tx1"/>
                  </a:solidFill>
                  <a:latin typeface="Arial"/>
                  <a:ea typeface="DejaVu Sans"/>
                  <a:cs typeface="DejaVu Sans"/>
                </a:defRPr>
              </a:lvl9pPr>
            </a:lstStyle>
            <a:p>
              <a:endParaRPr/>
            </a:p>
          </p:txBody>
        </p:sp>
        <p:sp>
          <p:nvSpPr>
            <p:cNvPr id="214" name="CustomShape 3"/>
            <p:cNvSpPr/>
            <p:nvPr/>
          </p:nvSpPr>
          <p:spPr>
            <a:xfrm rot="10800000">
              <a:off x="1263600" y="3850920"/>
              <a:ext cx="442440" cy="1819440"/>
            </a:xfrm>
            <a:prstGeom prst="rect">
              <a:avLst/>
            </a:prstGeom>
            <a:gradFill rotWithShape="0">
              <a:gsLst>
                <a:gs pos="0">
                  <a:srgbClr val="004271"/>
                </a:gs>
                <a:gs pos="100000">
                  <a:srgbClr val="005EA1"/>
                </a:gs>
              </a:gsLst>
              <a:lin ang="16200000"/>
            </a:gradFill>
            <a:ln w="25560">
              <a:noFill/>
            </a:ln>
          </p:spPr>
          <p:style>
            <a:lnRef idx="0">
              <a:scrgbClr r="0" g="0" b="0"/>
            </a:lnRef>
            <a:fillRef idx="0">
              <a:scrgbClr r="0" g="0" b="0"/>
            </a:fillRef>
            <a:effectRef idx="0">
              <a:scrgbClr r="0" g="0" b="0"/>
            </a:effectRef>
            <a:fontRef idx="minor"/>
          </p:style>
          <p:txBody>
            <a:bodyPr/>
            <a:lstStyle>
              <a:defPPr>
                <a:defRPr lang="el-GR"/>
              </a:defPPr>
              <a:lvl1pPr marL="0" algn="l" defTabSz="914400" rtl="0" eaLnBrk="1" latinLnBrk="0" hangingPunct="1">
                <a:defRPr sz="1800" kern="1200">
                  <a:solidFill>
                    <a:schemeClr val="tx1"/>
                  </a:solidFill>
                  <a:latin typeface="Arial"/>
                  <a:ea typeface="DejaVu Sans"/>
                  <a:cs typeface="DejaVu Sans"/>
                </a:defRPr>
              </a:lvl1pPr>
              <a:lvl2pPr marL="457200" algn="l" defTabSz="914400" rtl="0" eaLnBrk="1" latinLnBrk="0" hangingPunct="1">
                <a:defRPr sz="1800" kern="1200">
                  <a:solidFill>
                    <a:schemeClr val="tx1"/>
                  </a:solidFill>
                  <a:latin typeface="Arial"/>
                  <a:ea typeface="DejaVu Sans"/>
                  <a:cs typeface="DejaVu Sans"/>
                </a:defRPr>
              </a:lvl2pPr>
              <a:lvl3pPr marL="914400" algn="l" defTabSz="914400" rtl="0" eaLnBrk="1" latinLnBrk="0" hangingPunct="1">
                <a:defRPr sz="1800" kern="1200">
                  <a:solidFill>
                    <a:schemeClr val="tx1"/>
                  </a:solidFill>
                  <a:latin typeface="Arial"/>
                  <a:ea typeface="DejaVu Sans"/>
                  <a:cs typeface="DejaVu Sans"/>
                </a:defRPr>
              </a:lvl3pPr>
              <a:lvl4pPr marL="1371600" algn="l" defTabSz="914400" rtl="0" eaLnBrk="1" latinLnBrk="0" hangingPunct="1">
                <a:defRPr sz="1800" kern="1200">
                  <a:solidFill>
                    <a:schemeClr val="tx1"/>
                  </a:solidFill>
                  <a:latin typeface="Arial"/>
                  <a:ea typeface="DejaVu Sans"/>
                  <a:cs typeface="DejaVu Sans"/>
                </a:defRPr>
              </a:lvl4pPr>
              <a:lvl5pPr marL="1828800" algn="l" defTabSz="914400" rtl="0" eaLnBrk="1" latinLnBrk="0" hangingPunct="1">
                <a:defRPr sz="1800" kern="1200">
                  <a:solidFill>
                    <a:schemeClr val="tx1"/>
                  </a:solidFill>
                  <a:latin typeface="Arial"/>
                  <a:ea typeface="DejaVu Sans"/>
                  <a:cs typeface="DejaVu Sans"/>
                </a:defRPr>
              </a:lvl5pPr>
              <a:lvl6pPr marL="2286000" algn="l" defTabSz="914400" rtl="0" eaLnBrk="1" latinLnBrk="0" hangingPunct="1">
                <a:defRPr sz="1800" kern="1200">
                  <a:solidFill>
                    <a:schemeClr val="tx1"/>
                  </a:solidFill>
                  <a:latin typeface="Arial"/>
                  <a:ea typeface="DejaVu Sans"/>
                  <a:cs typeface="DejaVu Sans"/>
                </a:defRPr>
              </a:lvl6pPr>
              <a:lvl7pPr marL="2743200" algn="l" defTabSz="914400" rtl="0" eaLnBrk="1" latinLnBrk="0" hangingPunct="1">
                <a:defRPr sz="1800" kern="1200">
                  <a:solidFill>
                    <a:schemeClr val="tx1"/>
                  </a:solidFill>
                  <a:latin typeface="Arial"/>
                  <a:ea typeface="DejaVu Sans"/>
                  <a:cs typeface="DejaVu Sans"/>
                </a:defRPr>
              </a:lvl7pPr>
              <a:lvl8pPr marL="3200400" algn="l" defTabSz="914400" rtl="0" eaLnBrk="1" latinLnBrk="0" hangingPunct="1">
                <a:defRPr sz="1800" kern="1200">
                  <a:solidFill>
                    <a:schemeClr val="tx1"/>
                  </a:solidFill>
                  <a:latin typeface="Arial"/>
                  <a:ea typeface="DejaVu Sans"/>
                  <a:cs typeface="DejaVu Sans"/>
                </a:defRPr>
              </a:lvl8pPr>
              <a:lvl9pPr marL="3657600" algn="l" defTabSz="914400" rtl="0" eaLnBrk="1" latinLnBrk="0" hangingPunct="1">
                <a:defRPr sz="1800" kern="1200">
                  <a:solidFill>
                    <a:schemeClr val="tx1"/>
                  </a:solidFill>
                  <a:latin typeface="Arial"/>
                  <a:ea typeface="DejaVu Sans"/>
                  <a:cs typeface="DejaVu Sans"/>
                </a:defRPr>
              </a:lvl9pPr>
            </a:lstStyle>
            <a:p>
              <a:endParaRPr/>
            </a:p>
          </p:txBody>
        </p:sp>
      </p:grpSp>
      <p:sp>
        <p:nvSpPr>
          <p:cNvPr id="215" name="CustomShape 4"/>
          <p:cNvSpPr/>
          <p:nvPr/>
        </p:nvSpPr>
        <p:spPr>
          <a:xfrm rot="16200000">
            <a:off x="97200" y="1607040"/>
            <a:ext cx="2899080" cy="301320"/>
          </a:xfrm>
          <a:prstGeom prst="rect">
            <a:avLst/>
          </a:prstGeom>
          <a:noFill/>
          <a:ln w="0">
            <a:noFill/>
          </a:ln>
        </p:spPr>
        <p:style>
          <a:lnRef idx="0">
            <a:scrgbClr r="0" g="0" b="0"/>
          </a:lnRef>
          <a:fillRef idx="0">
            <a:scrgbClr r="0" g="0" b="0"/>
          </a:fillRef>
          <a:effectRef idx="0">
            <a:scrgbClr r="0" g="0" b="0"/>
          </a:effectRef>
          <a:fontRef idx="minor"/>
        </p:style>
        <p:txBody>
          <a:bodyPr wrap="none" lIns="74520" tIns="37080" rIns="74520" bIns="37080">
            <a:spAutoFit/>
          </a:bodyPr>
          <a:lstStyle>
            <a:defPPr>
              <a:defRPr lang="el-GR"/>
            </a:defPPr>
            <a:lvl1pPr marL="0" algn="l" defTabSz="914400" rtl="0" eaLnBrk="1" latinLnBrk="0" hangingPunct="1">
              <a:defRPr sz="1800" kern="1200">
                <a:solidFill>
                  <a:schemeClr val="tx1"/>
                </a:solidFill>
                <a:latin typeface="Arial"/>
                <a:ea typeface="DejaVu Sans"/>
                <a:cs typeface="DejaVu Sans"/>
              </a:defRPr>
            </a:lvl1pPr>
            <a:lvl2pPr marL="457200" algn="l" defTabSz="914400" rtl="0" eaLnBrk="1" latinLnBrk="0" hangingPunct="1">
              <a:defRPr sz="1800" kern="1200">
                <a:solidFill>
                  <a:schemeClr val="tx1"/>
                </a:solidFill>
                <a:latin typeface="Arial"/>
                <a:ea typeface="DejaVu Sans"/>
                <a:cs typeface="DejaVu Sans"/>
              </a:defRPr>
            </a:lvl2pPr>
            <a:lvl3pPr marL="914400" algn="l" defTabSz="914400" rtl="0" eaLnBrk="1" latinLnBrk="0" hangingPunct="1">
              <a:defRPr sz="1800" kern="1200">
                <a:solidFill>
                  <a:schemeClr val="tx1"/>
                </a:solidFill>
                <a:latin typeface="Arial"/>
                <a:ea typeface="DejaVu Sans"/>
                <a:cs typeface="DejaVu Sans"/>
              </a:defRPr>
            </a:lvl3pPr>
            <a:lvl4pPr marL="1371600" algn="l" defTabSz="914400" rtl="0" eaLnBrk="1" latinLnBrk="0" hangingPunct="1">
              <a:defRPr sz="1800" kern="1200">
                <a:solidFill>
                  <a:schemeClr val="tx1"/>
                </a:solidFill>
                <a:latin typeface="Arial"/>
                <a:ea typeface="DejaVu Sans"/>
                <a:cs typeface="DejaVu Sans"/>
              </a:defRPr>
            </a:lvl4pPr>
            <a:lvl5pPr marL="1828800" algn="l" defTabSz="914400" rtl="0" eaLnBrk="1" latinLnBrk="0" hangingPunct="1">
              <a:defRPr sz="1800" kern="1200">
                <a:solidFill>
                  <a:schemeClr val="tx1"/>
                </a:solidFill>
                <a:latin typeface="Arial"/>
                <a:ea typeface="DejaVu Sans"/>
                <a:cs typeface="DejaVu Sans"/>
              </a:defRPr>
            </a:lvl5pPr>
            <a:lvl6pPr marL="2286000" algn="l" defTabSz="914400" rtl="0" eaLnBrk="1" latinLnBrk="0" hangingPunct="1">
              <a:defRPr sz="1800" kern="1200">
                <a:solidFill>
                  <a:schemeClr val="tx1"/>
                </a:solidFill>
                <a:latin typeface="Arial"/>
                <a:ea typeface="DejaVu Sans"/>
                <a:cs typeface="DejaVu Sans"/>
              </a:defRPr>
            </a:lvl6pPr>
            <a:lvl7pPr marL="2743200" algn="l" defTabSz="914400" rtl="0" eaLnBrk="1" latinLnBrk="0" hangingPunct="1">
              <a:defRPr sz="1800" kern="1200">
                <a:solidFill>
                  <a:schemeClr val="tx1"/>
                </a:solidFill>
                <a:latin typeface="Arial"/>
                <a:ea typeface="DejaVu Sans"/>
                <a:cs typeface="DejaVu Sans"/>
              </a:defRPr>
            </a:lvl7pPr>
            <a:lvl8pPr marL="3200400" algn="l" defTabSz="914400" rtl="0" eaLnBrk="1" latinLnBrk="0" hangingPunct="1">
              <a:defRPr sz="1800" kern="1200">
                <a:solidFill>
                  <a:schemeClr val="tx1"/>
                </a:solidFill>
                <a:latin typeface="Arial"/>
                <a:ea typeface="DejaVu Sans"/>
                <a:cs typeface="DejaVu Sans"/>
              </a:defRPr>
            </a:lvl8pPr>
            <a:lvl9pPr marL="3657600" algn="l" defTabSz="914400" rtl="0" eaLnBrk="1" latinLnBrk="0" hangingPunct="1">
              <a:defRPr sz="1800" kern="1200">
                <a:solidFill>
                  <a:schemeClr val="tx1"/>
                </a:solidFill>
                <a:latin typeface="Arial"/>
                <a:ea typeface="DejaVu Sans"/>
                <a:cs typeface="DejaVu Sans"/>
              </a:defRPr>
            </a:lvl9pPr>
          </a:lstStyle>
          <a:p>
            <a:pPr>
              <a:lnSpc>
                <a:spcPct val="100000"/>
              </a:lnSpc>
            </a:pPr>
            <a:r>
              <a:rPr lang="el-GR" sz="1490" b="0" strike="noStrike" spc="-1">
                <a:solidFill>
                  <a:srgbClr val="F2F2F2"/>
                </a:solidFill>
                <a:latin typeface="Calibri"/>
                <a:ea typeface="DejaVu Sans"/>
              </a:rPr>
              <a:t>Δήμος Βάρης Βούλας Βουλιαγμένης</a:t>
            </a:r>
            <a:endParaRPr lang="el-GR" sz="1490" b="0" strike="noStrike" spc="-1">
              <a:latin typeface="Arial"/>
            </a:endParaRPr>
          </a:p>
        </p:txBody>
      </p:sp>
      <p:pic>
        <p:nvPicPr>
          <p:cNvPr id="216" name="Picture 2_27"/>
          <p:cNvPicPr/>
          <p:nvPr/>
        </p:nvPicPr>
        <p:blipFill>
          <a:blip r:embed="rId2"/>
          <a:stretch>
            <a:fillRect/>
          </a:stretch>
        </p:blipFill>
        <p:spPr>
          <a:xfrm>
            <a:off x="2003760" y="58680"/>
            <a:ext cx="1008360" cy="351000"/>
          </a:xfrm>
          <a:prstGeom prst="rect">
            <a:avLst/>
          </a:prstGeom>
          <a:ln w="9360">
            <a:noFill/>
          </a:ln>
        </p:spPr>
      </p:pic>
      <p:sp>
        <p:nvSpPr>
          <p:cNvPr id="217" name="CustomShape 5"/>
          <p:cNvSpPr/>
          <p:nvPr/>
        </p:nvSpPr>
        <p:spPr>
          <a:xfrm>
            <a:off x="4087800" y="170280"/>
            <a:ext cx="4418280" cy="376920"/>
          </a:xfrm>
          <a:prstGeom prst="rect">
            <a:avLst/>
          </a:prstGeom>
          <a:noFill/>
          <a:ln w="0">
            <a:noFill/>
          </a:ln>
        </p:spPr>
        <p:style>
          <a:lnRef idx="0">
            <a:scrgbClr r="0" g="0" b="0"/>
          </a:lnRef>
          <a:fillRef idx="0">
            <a:scrgbClr r="0" g="0" b="0"/>
          </a:fillRef>
          <a:effectRef idx="0">
            <a:scrgbClr r="0" g="0" b="0"/>
          </a:effectRef>
          <a:fontRef idx="minor"/>
        </p:style>
        <p:txBody>
          <a:bodyPr lIns="74520" tIns="37080" rIns="74520" bIns="37080">
            <a:spAutoFit/>
          </a:bodyPr>
          <a:lstStyle>
            <a:defPPr>
              <a:defRPr lang="el-GR"/>
            </a:defPPr>
            <a:lvl1pPr marL="0" algn="l" defTabSz="914400" rtl="0" eaLnBrk="1" latinLnBrk="0" hangingPunct="1">
              <a:defRPr sz="1800" kern="1200">
                <a:solidFill>
                  <a:schemeClr val="tx1"/>
                </a:solidFill>
                <a:latin typeface="Arial"/>
                <a:ea typeface="DejaVu Sans"/>
                <a:cs typeface="DejaVu Sans"/>
              </a:defRPr>
            </a:lvl1pPr>
            <a:lvl2pPr marL="457200" algn="l" defTabSz="914400" rtl="0" eaLnBrk="1" latinLnBrk="0" hangingPunct="1">
              <a:defRPr sz="1800" kern="1200">
                <a:solidFill>
                  <a:schemeClr val="tx1"/>
                </a:solidFill>
                <a:latin typeface="Arial"/>
                <a:ea typeface="DejaVu Sans"/>
                <a:cs typeface="DejaVu Sans"/>
              </a:defRPr>
            </a:lvl2pPr>
            <a:lvl3pPr marL="914400" algn="l" defTabSz="914400" rtl="0" eaLnBrk="1" latinLnBrk="0" hangingPunct="1">
              <a:defRPr sz="1800" kern="1200">
                <a:solidFill>
                  <a:schemeClr val="tx1"/>
                </a:solidFill>
                <a:latin typeface="Arial"/>
                <a:ea typeface="DejaVu Sans"/>
                <a:cs typeface="DejaVu Sans"/>
              </a:defRPr>
            </a:lvl3pPr>
            <a:lvl4pPr marL="1371600" algn="l" defTabSz="914400" rtl="0" eaLnBrk="1" latinLnBrk="0" hangingPunct="1">
              <a:defRPr sz="1800" kern="1200">
                <a:solidFill>
                  <a:schemeClr val="tx1"/>
                </a:solidFill>
                <a:latin typeface="Arial"/>
                <a:ea typeface="DejaVu Sans"/>
                <a:cs typeface="DejaVu Sans"/>
              </a:defRPr>
            </a:lvl4pPr>
            <a:lvl5pPr marL="1828800" algn="l" defTabSz="914400" rtl="0" eaLnBrk="1" latinLnBrk="0" hangingPunct="1">
              <a:defRPr sz="1800" kern="1200">
                <a:solidFill>
                  <a:schemeClr val="tx1"/>
                </a:solidFill>
                <a:latin typeface="Arial"/>
                <a:ea typeface="DejaVu Sans"/>
                <a:cs typeface="DejaVu Sans"/>
              </a:defRPr>
            </a:lvl5pPr>
            <a:lvl6pPr marL="2286000" algn="l" defTabSz="914400" rtl="0" eaLnBrk="1" latinLnBrk="0" hangingPunct="1">
              <a:defRPr sz="1800" kern="1200">
                <a:solidFill>
                  <a:schemeClr val="tx1"/>
                </a:solidFill>
                <a:latin typeface="Arial"/>
                <a:ea typeface="DejaVu Sans"/>
                <a:cs typeface="DejaVu Sans"/>
              </a:defRPr>
            </a:lvl6pPr>
            <a:lvl7pPr marL="2743200" algn="l" defTabSz="914400" rtl="0" eaLnBrk="1" latinLnBrk="0" hangingPunct="1">
              <a:defRPr sz="1800" kern="1200">
                <a:solidFill>
                  <a:schemeClr val="tx1"/>
                </a:solidFill>
                <a:latin typeface="Arial"/>
                <a:ea typeface="DejaVu Sans"/>
                <a:cs typeface="DejaVu Sans"/>
              </a:defRPr>
            </a:lvl7pPr>
            <a:lvl8pPr marL="3200400" algn="l" defTabSz="914400" rtl="0" eaLnBrk="1" latinLnBrk="0" hangingPunct="1">
              <a:defRPr sz="1800" kern="1200">
                <a:solidFill>
                  <a:schemeClr val="tx1"/>
                </a:solidFill>
                <a:latin typeface="Arial"/>
                <a:ea typeface="DejaVu Sans"/>
                <a:cs typeface="DejaVu Sans"/>
              </a:defRPr>
            </a:lvl8pPr>
            <a:lvl9pPr marL="3657600" algn="l" defTabSz="914400" rtl="0" eaLnBrk="1" latinLnBrk="0" hangingPunct="1">
              <a:defRPr sz="1800" kern="1200">
                <a:solidFill>
                  <a:schemeClr val="tx1"/>
                </a:solidFill>
                <a:latin typeface="Arial"/>
                <a:ea typeface="DejaVu Sans"/>
                <a:cs typeface="DejaVu Sans"/>
              </a:defRPr>
            </a:lvl9pPr>
          </a:lstStyle>
          <a:p>
            <a:pPr algn="r">
              <a:lnSpc>
                <a:spcPct val="100000"/>
              </a:lnSpc>
            </a:pPr>
            <a:r>
              <a:rPr lang="el-GR" sz="1990" b="1" strike="noStrike" spc="-1">
                <a:solidFill>
                  <a:srgbClr val="17375E"/>
                </a:solidFill>
                <a:latin typeface="Calibri"/>
                <a:ea typeface="DejaVu Sans"/>
              </a:rPr>
              <a:t>Διεύθυνση Υπηρεσίας Δόμησης 2023</a:t>
            </a:r>
            <a:endParaRPr lang="el-GR" sz="1990" b="0" strike="noStrike" spc="-1">
              <a:latin typeface="Arial"/>
            </a:endParaRPr>
          </a:p>
        </p:txBody>
      </p:sp>
      <p:sp>
        <p:nvSpPr>
          <p:cNvPr id="218" name="CustomShape 6"/>
          <p:cNvSpPr/>
          <p:nvPr/>
        </p:nvSpPr>
        <p:spPr>
          <a:xfrm>
            <a:off x="4851360" y="750600"/>
            <a:ext cx="1994040" cy="301680"/>
          </a:xfrm>
          <a:prstGeom prst="rect">
            <a:avLst/>
          </a:prstGeom>
          <a:noFill/>
          <a:ln w="0">
            <a:noFill/>
          </a:ln>
        </p:spPr>
        <p:style>
          <a:lnRef idx="0">
            <a:scrgbClr r="0" g="0" b="0"/>
          </a:lnRef>
          <a:fillRef idx="0">
            <a:scrgbClr r="0" g="0" b="0"/>
          </a:fillRef>
          <a:effectRef idx="0">
            <a:scrgbClr r="0" g="0" b="0"/>
          </a:effectRef>
          <a:fontRef idx="minor"/>
        </p:style>
        <p:txBody>
          <a:bodyPr wrap="none" lIns="74520" tIns="37080" rIns="74520" bIns="37080">
            <a:spAutoFit/>
          </a:bodyPr>
          <a:lstStyle>
            <a:defPPr>
              <a:defRPr lang="el-GR"/>
            </a:defPPr>
            <a:lvl1pPr marL="0" algn="l" defTabSz="914400" rtl="0" eaLnBrk="1" latinLnBrk="0" hangingPunct="1">
              <a:defRPr sz="1800" kern="1200">
                <a:solidFill>
                  <a:schemeClr val="tx1"/>
                </a:solidFill>
                <a:latin typeface="Arial"/>
                <a:ea typeface="DejaVu Sans"/>
                <a:cs typeface="DejaVu Sans"/>
              </a:defRPr>
            </a:lvl1pPr>
            <a:lvl2pPr marL="457200" algn="l" defTabSz="914400" rtl="0" eaLnBrk="1" latinLnBrk="0" hangingPunct="1">
              <a:defRPr sz="1800" kern="1200">
                <a:solidFill>
                  <a:schemeClr val="tx1"/>
                </a:solidFill>
                <a:latin typeface="Arial"/>
                <a:ea typeface="DejaVu Sans"/>
                <a:cs typeface="DejaVu Sans"/>
              </a:defRPr>
            </a:lvl2pPr>
            <a:lvl3pPr marL="914400" algn="l" defTabSz="914400" rtl="0" eaLnBrk="1" latinLnBrk="0" hangingPunct="1">
              <a:defRPr sz="1800" kern="1200">
                <a:solidFill>
                  <a:schemeClr val="tx1"/>
                </a:solidFill>
                <a:latin typeface="Arial"/>
                <a:ea typeface="DejaVu Sans"/>
                <a:cs typeface="DejaVu Sans"/>
              </a:defRPr>
            </a:lvl3pPr>
            <a:lvl4pPr marL="1371600" algn="l" defTabSz="914400" rtl="0" eaLnBrk="1" latinLnBrk="0" hangingPunct="1">
              <a:defRPr sz="1800" kern="1200">
                <a:solidFill>
                  <a:schemeClr val="tx1"/>
                </a:solidFill>
                <a:latin typeface="Arial"/>
                <a:ea typeface="DejaVu Sans"/>
                <a:cs typeface="DejaVu Sans"/>
              </a:defRPr>
            </a:lvl4pPr>
            <a:lvl5pPr marL="1828800" algn="l" defTabSz="914400" rtl="0" eaLnBrk="1" latinLnBrk="0" hangingPunct="1">
              <a:defRPr sz="1800" kern="1200">
                <a:solidFill>
                  <a:schemeClr val="tx1"/>
                </a:solidFill>
                <a:latin typeface="Arial"/>
                <a:ea typeface="DejaVu Sans"/>
                <a:cs typeface="DejaVu Sans"/>
              </a:defRPr>
            </a:lvl5pPr>
            <a:lvl6pPr marL="2286000" algn="l" defTabSz="914400" rtl="0" eaLnBrk="1" latinLnBrk="0" hangingPunct="1">
              <a:defRPr sz="1800" kern="1200">
                <a:solidFill>
                  <a:schemeClr val="tx1"/>
                </a:solidFill>
                <a:latin typeface="Arial"/>
                <a:ea typeface="DejaVu Sans"/>
                <a:cs typeface="DejaVu Sans"/>
              </a:defRPr>
            </a:lvl6pPr>
            <a:lvl7pPr marL="2743200" algn="l" defTabSz="914400" rtl="0" eaLnBrk="1" latinLnBrk="0" hangingPunct="1">
              <a:defRPr sz="1800" kern="1200">
                <a:solidFill>
                  <a:schemeClr val="tx1"/>
                </a:solidFill>
                <a:latin typeface="Arial"/>
                <a:ea typeface="DejaVu Sans"/>
                <a:cs typeface="DejaVu Sans"/>
              </a:defRPr>
            </a:lvl7pPr>
            <a:lvl8pPr marL="3200400" algn="l" defTabSz="914400" rtl="0" eaLnBrk="1" latinLnBrk="0" hangingPunct="1">
              <a:defRPr sz="1800" kern="1200">
                <a:solidFill>
                  <a:schemeClr val="tx1"/>
                </a:solidFill>
                <a:latin typeface="Arial"/>
                <a:ea typeface="DejaVu Sans"/>
                <a:cs typeface="DejaVu Sans"/>
              </a:defRPr>
            </a:lvl8pPr>
            <a:lvl9pPr marL="3657600" algn="l" defTabSz="914400" rtl="0" eaLnBrk="1" latinLnBrk="0" hangingPunct="1">
              <a:defRPr sz="1800" kern="1200">
                <a:solidFill>
                  <a:schemeClr val="tx1"/>
                </a:solidFill>
                <a:latin typeface="Arial"/>
                <a:ea typeface="DejaVu Sans"/>
                <a:cs typeface="DejaVu Sans"/>
              </a:defRPr>
            </a:lvl9pPr>
          </a:lstStyle>
          <a:p>
            <a:pPr algn="r">
              <a:lnSpc>
                <a:spcPct val="100000"/>
              </a:lnSpc>
            </a:pPr>
            <a:r>
              <a:rPr lang="el-GR" sz="1490" b="1" strike="noStrike" spc="-1" dirty="0">
                <a:solidFill>
                  <a:srgbClr val="17375E"/>
                </a:solidFill>
                <a:latin typeface="Calibri"/>
                <a:ea typeface="DejaVu Sans"/>
              </a:rPr>
              <a:t>Τμήμα Έκδοσης Αδειών</a:t>
            </a:r>
            <a:endParaRPr lang="el-GR" sz="1490" b="0" strike="noStrike" spc="-1" dirty="0">
              <a:latin typeface="Arial"/>
            </a:endParaRPr>
          </a:p>
        </p:txBody>
      </p:sp>
      <p:sp>
        <p:nvSpPr>
          <p:cNvPr id="219" name="CustomShape 7"/>
          <p:cNvSpPr/>
          <p:nvPr/>
        </p:nvSpPr>
        <p:spPr>
          <a:xfrm>
            <a:off x="2003760" y="1525320"/>
            <a:ext cx="6928920" cy="2590200"/>
          </a:xfrm>
          <a:prstGeom prst="rect">
            <a:avLst/>
          </a:prstGeom>
          <a:noFill/>
          <a:ln w="0">
            <a:noFill/>
          </a:ln>
        </p:spPr>
        <p:style>
          <a:lnRef idx="0">
            <a:scrgbClr r="0" g="0" b="0"/>
          </a:lnRef>
          <a:fillRef idx="0">
            <a:scrgbClr r="0" g="0" b="0"/>
          </a:fillRef>
          <a:effectRef idx="0">
            <a:scrgbClr r="0" g="0" b="0"/>
          </a:effectRef>
          <a:fontRef idx="minor"/>
        </p:style>
        <p:txBody>
          <a:bodyPr lIns="74520" tIns="37080" rIns="74520" bIns="37080">
            <a:spAutoFit/>
          </a:bodyPr>
          <a:lstStyle>
            <a:defPPr>
              <a:defRPr lang="el-GR"/>
            </a:defPPr>
            <a:lvl1pPr marL="0" algn="l" defTabSz="914400" rtl="0" eaLnBrk="1" latinLnBrk="0" hangingPunct="1">
              <a:defRPr sz="1800" kern="1200">
                <a:solidFill>
                  <a:schemeClr val="tx1"/>
                </a:solidFill>
                <a:latin typeface="Arial"/>
                <a:ea typeface="DejaVu Sans"/>
                <a:cs typeface="DejaVu Sans"/>
              </a:defRPr>
            </a:lvl1pPr>
            <a:lvl2pPr marL="457200" algn="l" defTabSz="914400" rtl="0" eaLnBrk="1" latinLnBrk="0" hangingPunct="1">
              <a:defRPr sz="1800" kern="1200">
                <a:solidFill>
                  <a:schemeClr val="tx1"/>
                </a:solidFill>
                <a:latin typeface="Arial"/>
                <a:ea typeface="DejaVu Sans"/>
                <a:cs typeface="DejaVu Sans"/>
              </a:defRPr>
            </a:lvl2pPr>
            <a:lvl3pPr marL="914400" algn="l" defTabSz="914400" rtl="0" eaLnBrk="1" latinLnBrk="0" hangingPunct="1">
              <a:defRPr sz="1800" kern="1200">
                <a:solidFill>
                  <a:schemeClr val="tx1"/>
                </a:solidFill>
                <a:latin typeface="Arial"/>
                <a:ea typeface="DejaVu Sans"/>
                <a:cs typeface="DejaVu Sans"/>
              </a:defRPr>
            </a:lvl3pPr>
            <a:lvl4pPr marL="1371600" algn="l" defTabSz="914400" rtl="0" eaLnBrk="1" latinLnBrk="0" hangingPunct="1">
              <a:defRPr sz="1800" kern="1200">
                <a:solidFill>
                  <a:schemeClr val="tx1"/>
                </a:solidFill>
                <a:latin typeface="Arial"/>
                <a:ea typeface="DejaVu Sans"/>
                <a:cs typeface="DejaVu Sans"/>
              </a:defRPr>
            </a:lvl4pPr>
            <a:lvl5pPr marL="1828800" algn="l" defTabSz="914400" rtl="0" eaLnBrk="1" latinLnBrk="0" hangingPunct="1">
              <a:defRPr sz="1800" kern="1200">
                <a:solidFill>
                  <a:schemeClr val="tx1"/>
                </a:solidFill>
                <a:latin typeface="Arial"/>
                <a:ea typeface="DejaVu Sans"/>
                <a:cs typeface="DejaVu Sans"/>
              </a:defRPr>
            </a:lvl5pPr>
            <a:lvl6pPr marL="2286000" algn="l" defTabSz="914400" rtl="0" eaLnBrk="1" latinLnBrk="0" hangingPunct="1">
              <a:defRPr sz="1800" kern="1200">
                <a:solidFill>
                  <a:schemeClr val="tx1"/>
                </a:solidFill>
                <a:latin typeface="Arial"/>
                <a:ea typeface="DejaVu Sans"/>
                <a:cs typeface="DejaVu Sans"/>
              </a:defRPr>
            </a:lvl6pPr>
            <a:lvl7pPr marL="2743200" algn="l" defTabSz="914400" rtl="0" eaLnBrk="1" latinLnBrk="0" hangingPunct="1">
              <a:defRPr sz="1800" kern="1200">
                <a:solidFill>
                  <a:schemeClr val="tx1"/>
                </a:solidFill>
                <a:latin typeface="Arial"/>
                <a:ea typeface="DejaVu Sans"/>
                <a:cs typeface="DejaVu Sans"/>
              </a:defRPr>
            </a:lvl7pPr>
            <a:lvl8pPr marL="3200400" algn="l" defTabSz="914400" rtl="0" eaLnBrk="1" latinLnBrk="0" hangingPunct="1">
              <a:defRPr sz="1800" kern="1200">
                <a:solidFill>
                  <a:schemeClr val="tx1"/>
                </a:solidFill>
                <a:latin typeface="Arial"/>
                <a:ea typeface="DejaVu Sans"/>
                <a:cs typeface="DejaVu Sans"/>
              </a:defRPr>
            </a:lvl8pPr>
            <a:lvl9pPr marL="3657600" algn="l" defTabSz="914400" rtl="0" eaLnBrk="1" latinLnBrk="0" hangingPunct="1">
              <a:defRPr sz="1800" kern="1200">
                <a:solidFill>
                  <a:schemeClr val="tx1"/>
                </a:solidFill>
                <a:latin typeface="Arial"/>
                <a:ea typeface="DejaVu Sans"/>
                <a:cs typeface="DejaVu Sans"/>
              </a:defRPr>
            </a:lvl9pPr>
          </a:lstStyle>
          <a:p>
            <a:pPr marL="234720" indent="-225360" algn="just">
              <a:lnSpc>
                <a:spcPts val="1321"/>
              </a:lnSpc>
              <a:tabLst>
                <a:tab pos="0" algn="l"/>
              </a:tabLst>
            </a:pPr>
            <a:r>
              <a:rPr lang="el-GR" sz="1490" b="0" strike="noStrike" spc="-1">
                <a:solidFill>
                  <a:srgbClr val="000000"/>
                </a:solidFill>
                <a:latin typeface="Calibri"/>
                <a:ea typeface="DejaVu Sans"/>
              </a:rPr>
              <a:t>Έγιναν συνολικά </a:t>
            </a:r>
            <a:r>
              <a:rPr lang="el-GR" sz="1490" b="1" u="sng" strike="noStrike" spc="-1">
                <a:solidFill>
                  <a:srgbClr val="000000"/>
                </a:solidFill>
                <a:uFillTx/>
                <a:latin typeface="Calibri"/>
                <a:ea typeface="Arial"/>
              </a:rPr>
              <a:t>  1334  πράξεις που αφορούν σε άδειες, εγκρίσεις κλπ.</a:t>
            </a:r>
            <a:endParaRPr lang="el-GR" sz="1490" b="0" strike="noStrike" spc="-1">
              <a:latin typeface="Arial"/>
            </a:endParaRPr>
          </a:p>
          <a:p>
            <a:pPr marL="234720" indent="-225360" algn="just">
              <a:lnSpc>
                <a:spcPts val="1321"/>
              </a:lnSpc>
              <a:tabLst>
                <a:tab pos="0" algn="l"/>
              </a:tabLst>
            </a:pPr>
            <a:endParaRPr lang="el-GR" sz="1490" b="0" strike="noStrike" spc="-1">
              <a:latin typeface="Arial"/>
            </a:endParaRPr>
          </a:p>
          <a:p>
            <a:pPr marL="318960" indent="-187560" algn="just">
              <a:lnSpc>
                <a:spcPts val="1321"/>
              </a:lnSpc>
              <a:buClr>
                <a:srgbClr val="000000"/>
              </a:buClr>
              <a:buSzPct val="45000"/>
              <a:buFont typeface="Wingdings" charset="2"/>
              <a:buChar char=""/>
              <a:tabLst>
                <a:tab pos="0" algn="l"/>
              </a:tabLst>
            </a:pPr>
            <a:r>
              <a:rPr lang="el-GR" sz="1490" b="0" strike="noStrike" spc="-1">
                <a:solidFill>
                  <a:srgbClr val="000000"/>
                </a:solidFill>
                <a:latin typeface="Calibri"/>
                <a:ea typeface="DejaVu Sans"/>
              </a:rPr>
              <a:t>Ελέγχθηκαν</a:t>
            </a:r>
            <a:r>
              <a:rPr lang="el-GR" sz="1490" b="0" strike="noStrike" spc="-1">
                <a:solidFill>
                  <a:srgbClr val="000000"/>
                </a:solidFill>
                <a:latin typeface="Calibri"/>
                <a:ea typeface="Arial"/>
              </a:rPr>
              <a:t> 147</a:t>
            </a:r>
            <a:r>
              <a:rPr lang="el-GR" sz="1490" b="0" strike="noStrike" spc="-1">
                <a:solidFill>
                  <a:srgbClr val="000000"/>
                </a:solidFill>
                <a:latin typeface="Calibri"/>
                <a:ea typeface="DejaVu Sans"/>
              </a:rPr>
              <a:t> </a:t>
            </a:r>
            <a:r>
              <a:rPr lang="el-GR" sz="1490" b="0" strike="noStrike" spc="-1">
                <a:solidFill>
                  <a:srgbClr val="000000"/>
                </a:solidFill>
                <a:latin typeface="Calibri"/>
                <a:ea typeface="Arial"/>
              </a:rPr>
              <a:t> </a:t>
            </a:r>
            <a:r>
              <a:rPr lang="el-GR" sz="1490" b="0" strike="noStrike" spc="-1">
                <a:solidFill>
                  <a:srgbClr val="000000"/>
                </a:solidFill>
                <a:latin typeface="Calibri"/>
                <a:ea typeface="DejaVu Sans"/>
              </a:rPr>
              <a:t>άδειες κατεδαφίσεων </a:t>
            </a:r>
            <a:r>
              <a:rPr lang="el-GR" sz="1490" b="0" strike="noStrike" spc="-1">
                <a:solidFill>
                  <a:srgbClr val="FF0000"/>
                </a:solidFill>
                <a:latin typeface="Calibri"/>
                <a:ea typeface="DejaVu Sans"/>
              </a:rPr>
              <a:t>(Υπηρεσία)</a:t>
            </a:r>
            <a:endParaRPr lang="el-GR" sz="1490" b="0" strike="noStrike" spc="-1">
              <a:latin typeface="Arial"/>
            </a:endParaRPr>
          </a:p>
          <a:p>
            <a:pPr marL="318960" indent="-187560" algn="just">
              <a:lnSpc>
                <a:spcPts val="1321"/>
              </a:lnSpc>
              <a:buClr>
                <a:srgbClr val="000000"/>
              </a:buClr>
              <a:buSzPct val="45000"/>
              <a:buFont typeface="Wingdings" charset="2"/>
              <a:buChar char=""/>
              <a:tabLst>
                <a:tab pos="0" algn="l"/>
              </a:tabLst>
            </a:pPr>
            <a:r>
              <a:rPr lang="el-GR" sz="1490" b="0" strike="noStrike" spc="-1">
                <a:solidFill>
                  <a:srgbClr val="000000"/>
                </a:solidFill>
                <a:latin typeface="Calibri"/>
                <a:ea typeface="DejaVu Sans"/>
              </a:rPr>
              <a:t>Εκδόθηκαν  468    Εγκρίσεις Εργασιών Μικρής Κλίμακας </a:t>
            </a:r>
            <a:r>
              <a:rPr lang="el-GR" sz="1400" b="0" strike="noStrike" spc="-1">
                <a:solidFill>
                  <a:srgbClr val="FF0000"/>
                </a:solidFill>
                <a:latin typeface="Calibri"/>
                <a:ea typeface="DejaVu Sans"/>
              </a:rPr>
              <a:t>(Μηχανικός)</a:t>
            </a:r>
            <a:endParaRPr lang="el-GR" sz="1400" b="0" strike="noStrike" spc="-1">
              <a:latin typeface="Arial"/>
            </a:endParaRPr>
          </a:p>
          <a:p>
            <a:pPr marL="318960" indent="-187560" algn="just">
              <a:lnSpc>
                <a:spcPts val="1321"/>
              </a:lnSpc>
              <a:buClr>
                <a:srgbClr val="000000"/>
              </a:buClr>
              <a:buSzPct val="45000"/>
              <a:buFont typeface="Wingdings" charset="2"/>
              <a:buChar char=""/>
              <a:tabLst>
                <a:tab pos="0" algn="l"/>
              </a:tabLst>
            </a:pPr>
            <a:r>
              <a:rPr lang="el-GR" sz="1490" b="0" strike="noStrike" spc="-1">
                <a:solidFill>
                  <a:srgbClr val="000000"/>
                </a:solidFill>
                <a:latin typeface="Calibri"/>
                <a:ea typeface="DejaVu Sans"/>
              </a:rPr>
              <a:t>Εκδόθηκαν 190</a:t>
            </a:r>
            <a:r>
              <a:rPr lang="el-GR" sz="1490" b="0" strike="noStrike" spc="-1">
                <a:solidFill>
                  <a:srgbClr val="000000"/>
                </a:solidFill>
                <a:latin typeface="Calibri"/>
                <a:ea typeface="Arial"/>
              </a:rPr>
              <a:t> </a:t>
            </a:r>
            <a:r>
              <a:rPr lang="el-GR" sz="1490" b="0" strike="noStrike" spc="-1">
                <a:solidFill>
                  <a:srgbClr val="000000"/>
                </a:solidFill>
                <a:latin typeface="Calibri"/>
                <a:ea typeface="DejaVu Sans"/>
              </a:rPr>
              <a:t>Οικοδομικές Άδειες κατηγορίας </a:t>
            </a:r>
            <a:r>
              <a:rPr lang="el-GR" sz="1490" b="0" strike="noStrike" spc="-1">
                <a:solidFill>
                  <a:srgbClr val="000000"/>
                </a:solidFill>
                <a:latin typeface="Calibri"/>
                <a:ea typeface="Arial"/>
              </a:rPr>
              <a:t>1 </a:t>
            </a:r>
            <a:r>
              <a:rPr lang="el-GR" sz="1490" b="0" strike="noStrike" spc="-1">
                <a:solidFill>
                  <a:srgbClr val="FF0000"/>
                </a:solidFill>
                <a:latin typeface="Calibri"/>
                <a:ea typeface="Arial"/>
              </a:rPr>
              <a:t>(Υπηρεσία)</a:t>
            </a:r>
            <a:endParaRPr lang="el-GR" sz="1490" b="0" strike="noStrike" spc="-1">
              <a:latin typeface="Arial"/>
            </a:endParaRPr>
          </a:p>
          <a:p>
            <a:pPr marL="318960" indent="-187560" algn="just">
              <a:lnSpc>
                <a:spcPts val="1321"/>
              </a:lnSpc>
              <a:buClr>
                <a:srgbClr val="000000"/>
              </a:buClr>
              <a:buSzPct val="45000"/>
              <a:buFont typeface="Wingdings" charset="2"/>
              <a:buChar char=""/>
              <a:tabLst>
                <a:tab pos="0" algn="l"/>
              </a:tabLst>
            </a:pPr>
            <a:r>
              <a:rPr lang="el-GR" sz="1490" b="0" strike="noStrike" spc="-1">
                <a:solidFill>
                  <a:srgbClr val="000000"/>
                </a:solidFill>
                <a:latin typeface="Calibri"/>
                <a:ea typeface="DejaVu Sans"/>
              </a:rPr>
              <a:t>Εκδόθηκε   9  Οικοδομικές Άδειες κατηγορίας </a:t>
            </a:r>
            <a:r>
              <a:rPr lang="el-GR" sz="1490" b="0" strike="noStrike" spc="-1">
                <a:solidFill>
                  <a:srgbClr val="000000"/>
                </a:solidFill>
                <a:latin typeface="Calibri"/>
                <a:ea typeface="Arial"/>
              </a:rPr>
              <a:t>2 </a:t>
            </a:r>
            <a:r>
              <a:rPr lang="el-GR" sz="1490" b="0" strike="noStrike" spc="-1">
                <a:solidFill>
                  <a:srgbClr val="FF0000"/>
                </a:solidFill>
                <a:latin typeface="Calibri"/>
                <a:ea typeface="Arial"/>
              </a:rPr>
              <a:t>(Υπηρεσία)</a:t>
            </a:r>
            <a:endParaRPr lang="el-GR" sz="1490" b="0" strike="noStrike" spc="-1">
              <a:latin typeface="Arial"/>
            </a:endParaRPr>
          </a:p>
          <a:p>
            <a:pPr marL="318960" indent="-187560" algn="just">
              <a:lnSpc>
                <a:spcPts val="1321"/>
              </a:lnSpc>
              <a:buClr>
                <a:srgbClr val="000000"/>
              </a:buClr>
              <a:buSzPct val="45000"/>
              <a:buFont typeface="Wingdings" charset="2"/>
              <a:buChar char=""/>
              <a:tabLst>
                <a:tab pos="0" algn="l"/>
              </a:tabLst>
            </a:pPr>
            <a:r>
              <a:rPr lang="el-GR" sz="1490" b="0" strike="noStrike" spc="-1">
                <a:solidFill>
                  <a:srgbClr val="000000"/>
                </a:solidFill>
                <a:latin typeface="Calibri"/>
                <a:ea typeface="DejaVu Sans"/>
              </a:rPr>
              <a:t>Εκδόθηκαν</a:t>
            </a:r>
            <a:r>
              <a:rPr lang="el-GR" sz="1490" b="0" strike="noStrike" spc="-1">
                <a:solidFill>
                  <a:srgbClr val="000000"/>
                </a:solidFill>
                <a:latin typeface="Calibri"/>
                <a:ea typeface="Arial"/>
              </a:rPr>
              <a:t> 443 </a:t>
            </a:r>
            <a:r>
              <a:rPr lang="el-GR" sz="1490" b="0" strike="noStrike" spc="-1">
                <a:solidFill>
                  <a:srgbClr val="000000"/>
                </a:solidFill>
                <a:latin typeface="Calibri"/>
                <a:ea typeface="DejaVu Sans"/>
              </a:rPr>
              <a:t>Οικοδομικές Άδειες κατηγορίας 3 </a:t>
            </a:r>
            <a:r>
              <a:rPr lang="el-GR" sz="1490" b="0" strike="noStrike" spc="-1">
                <a:solidFill>
                  <a:srgbClr val="FF0000"/>
                </a:solidFill>
                <a:latin typeface="Calibri"/>
                <a:ea typeface="DejaVu Sans"/>
              </a:rPr>
              <a:t>(Υπηρεσία, Μηχανικός)</a:t>
            </a:r>
            <a:endParaRPr lang="el-GR" sz="1490" b="0" strike="noStrike" spc="-1">
              <a:latin typeface="Arial"/>
            </a:endParaRPr>
          </a:p>
          <a:p>
            <a:pPr marL="318960" indent="-187560" algn="just">
              <a:lnSpc>
                <a:spcPts val="1321"/>
              </a:lnSpc>
              <a:buClr>
                <a:srgbClr val="000000"/>
              </a:buClr>
              <a:buSzPct val="45000"/>
              <a:buFont typeface="Wingdings" charset="2"/>
              <a:buChar char=""/>
              <a:tabLst>
                <a:tab pos="0" algn="l"/>
              </a:tabLst>
            </a:pPr>
            <a:r>
              <a:rPr lang="el-GR" sz="1490" b="0" strike="noStrike" spc="-1">
                <a:solidFill>
                  <a:srgbClr val="000000"/>
                </a:solidFill>
                <a:latin typeface="Calibri"/>
                <a:ea typeface="DejaVu Sans"/>
              </a:rPr>
              <a:t>Εκδόθηκαν 77 ενημερώσεις φακέλων αδειών, γνωστοποιήσεις κλπ </a:t>
            </a:r>
            <a:r>
              <a:rPr lang="el-GR" sz="1490" b="0" strike="noStrike" spc="-1">
                <a:solidFill>
                  <a:srgbClr val="FF0000"/>
                </a:solidFill>
                <a:latin typeface="Calibri"/>
                <a:ea typeface="DejaVu Sans"/>
              </a:rPr>
              <a:t>(Μηχανικός)</a:t>
            </a:r>
            <a:endParaRPr lang="el-GR" sz="1490" b="0" strike="noStrike" spc="-1">
              <a:latin typeface="Arial"/>
            </a:endParaRPr>
          </a:p>
          <a:p>
            <a:pPr algn="just">
              <a:lnSpc>
                <a:spcPts val="1321"/>
              </a:lnSpc>
              <a:tabLst>
                <a:tab pos="0" algn="l"/>
              </a:tabLst>
            </a:pPr>
            <a:endParaRPr lang="el-GR" sz="1490" b="0" strike="noStrike" spc="-1">
              <a:latin typeface="Arial"/>
            </a:endParaRPr>
          </a:p>
          <a:p>
            <a:pPr algn="just">
              <a:lnSpc>
                <a:spcPts val="1321"/>
              </a:lnSpc>
              <a:tabLst>
                <a:tab pos="0" algn="l"/>
              </a:tabLst>
            </a:pPr>
            <a:endParaRPr lang="el-GR" sz="1490" b="0" strike="noStrike" spc="-1">
              <a:latin typeface="Arial"/>
            </a:endParaRPr>
          </a:p>
          <a:p>
            <a:pPr marL="318960" indent="-187560" algn="just">
              <a:lnSpc>
                <a:spcPts val="1321"/>
              </a:lnSpc>
              <a:buClr>
                <a:srgbClr val="000000"/>
              </a:buClr>
              <a:buSzPct val="45000"/>
              <a:buFont typeface="Wingdings" charset="2"/>
              <a:buChar char=""/>
              <a:tabLst>
                <a:tab pos="0" algn="l"/>
              </a:tabLst>
            </a:pPr>
            <a:r>
              <a:rPr lang="el-GR" sz="1490" b="0" strike="noStrike" spc="-1">
                <a:solidFill>
                  <a:srgbClr val="000000"/>
                </a:solidFill>
                <a:latin typeface="Calibri"/>
                <a:ea typeface="DejaVu Sans"/>
              </a:rPr>
              <a:t>Απαντήθηκαν 841 έγγραφα επί διαφόρων θεμάτων</a:t>
            </a:r>
            <a:endParaRPr lang="el-GR" sz="1490" b="0" strike="noStrike" spc="-1">
              <a:latin typeface="Arial"/>
            </a:endParaRPr>
          </a:p>
          <a:p>
            <a:pPr marL="131040" algn="just">
              <a:lnSpc>
                <a:spcPts val="1321"/>
              </a:lnSpc>
              <a:tabLst>
                <a:tab pos="0" algn="l"/>
              </a:tabLst>
            </a:pPr>
            <a:endParaRPr lang="el-GR" sz="1490" b="0" strike="noStrike" spc="-1">
              <a:latin typeface="Arial"/>
            </a:endParaRPr>
          </a:p>
          <a:p>
            <a:pPr marL="318960" indent="-187560" algn="just">
              <a:lnSpc>
                <a:spcPts val="1321"/>
              </a:lnSpc>
              <a:buClr>
                <a:srgbClr val="000000"/>
              </a:buClr>
              <a:buSzPct val="45000"/>
              <a:buFont typeface="Wingdings" charset="2"/>
              <a:buChar char=""/>
              <a:tabLst>
                <a:tab pos="0" algn="l"/>
              </a:tabLst>
            </a:pPr>
            <a:r>
              <a:rPr lang="el-GR" sz="1490" b="0" strike="noStrike" spc="-1">
                <a:solidFill>
                  <a:srgbClr val="000000"/>
                </a:solidFill>
                <a:latin typeface="Calibri"/>
                <a:ea typeface="DejaVu Sans"/>
              </a:rPr>
              <a:t>Κατατέθηκαν 339 εγγυητικές επιστολές καλής εκτέλεσης εργασιών</a:t>
            </a:r>
            <a:endParaRPr lang="el-GR" sz="1490" b="0" strike="noStrike" spc="-1">
              <a:latin typeface="Arial"/>
            </a:endParaRPr>
          </a:p>
          <a:p>
            <a:pPr marL="234720" indent="-225360" algn="just">
              <a:lnSpc>
                <a:spcPts val="1321"/>
              </a:lnSpc>
              <a:tabLst>
                <a:tab pos="0" algn="l"/>
              </a:tabLst>
            </a:pPr>
            <a:endParaRPr lang="el-GR" sz="1490" b="0" strike="noStrike" spc="-1">
              <a:latin typeface="Arial"/>
            </a:endParaRPr>
          </a:p>
          <a:p>
            <a:pPr marL="234720" indent="-225360" algn="just">
              <a:lnSpc>
                <a:spcPts val="1321"/>
              </a:lnSpc>
              <a:tabLst>
                <a:tab pos="0" algn="l"/>
              </a:tabLst>
            </a:pPr>
            <a:r>
              <a:rPr lang="el-GR" sz="1490" b="0" strike="noStrike" spc="-1">
                <a:solidFill>
                  <a:srgbClr val="000000"/>
                </a:solidFill>
                <a:latin typeface="Calibri"/>
                <a:ea typeface="DejaVu Sans"/>
              </a:rPr>
              <a:t>Τα συνολικά έγγραφα στο πρωτόκολλο που αφορούν στο τμήμα ήταν </a:t>
            </a:r>
            <a:r>
              <a:rPr lang="el-GR" sz="1490" b="1" u="sng" strike="noStrike" spc="-1">
                <a:solidFill>
                  <a:srgbClr val="000000"/>
                </a:solidFill>
                <a:uFillTx/>
                <a:latin typeface="Calibri"/>
                <a:ea typeface="Arial"/>
              </a:rPr>
              <a:t> 1189</a:t>
            </a:r>
            <a:endParaRPr lang="el-GR" sz="1490" b="0" strike="noStrike" spc="-1">
              <a:latin typeface="Arial"/>
            </a:endParaRPr>
          </a:p>
        </p:txBody>
      </p:sp>
    </p:spTree>
    <p:extLst>
      <p:ext uri="{BB962C8B-B14F-4D97-AF65-F5344CB8AC3E}">
        <p14:creationId xmlns:p14="http://schemas.microsoft.com/office/powerpoint/2010/main" val="3071261120"/>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0" name="Group 1"/>
          <p:cNvGrpSpPr/>
          <p:nvPr/>
        </p:nvGrpSpPr>
        <p:grpSpPr>
          <a:xfrm>
            <a:off x="1260000" y="360"/>
            <a:ext cx="446040" cy="5670000"/>
            <a:chOff x="1260000" y="360"/>
            <a:chExt cx="446040" cy="5670000"/>
          </a:xfrm>
        </p:grpSpPr>
        <p:sp>
          <p:nvSpPr>
            <p:cNvPr id="221" name="CustomShape 2"/>
            <p:cNvSpPr/>
            <p:nvPr/>
          </p:nvSpPr>
          <p:spPr>
            <a:xfrm>
              <a:off x="1260000" y="360"/>
              <a:ext cx="443160" cy="3963240"/>
            </a:xfrm>
            <a:prstGeom prst="rect">
              <a:avLst/>
            </a:prstGeom>
            <a:gradFill rotWithShape="0">
              <a:gsLst>
                <a:gs pos="0">
                  <a:srgbClr val="004271"/>
                </a:gs>
                <a:gs pos="100000">
                  <a:srgbClr val="005EA1"/>
                </a:gs>
              </a:gsLst>
              <a:lin ang="5400000"/>
            </a:gradFill>
            <a:ln w="25560">
              <a:noFill/>
            </a:ln>
          </p:spPr>
          <p:style>
            <a:lnRef idx="0">
              <a:scrgbClr r="0" g="0" b="0"/>
            </a:lnRef>
            <a:fillRef idx="0">
              <a:scrgbClr r="0" g="0" b="0"/>
            </a:fillRef>
            <a:effectRef idx="0">
              <a:scrgbClr r="0" g="0" b="0"/>
            </a:effectRef>
            <a:fontRef idx="minor"/>
          </p:style>
          <p:txBody>
            <a:bodyPr/>
            <a:lstStyle>
              <a:defPPr>
                <a:defRPr lang="el-GR"/>
              </a:defPPr>
              <a:lvl1pPr marL="0" algn="l" defTabSz="914400" rtl="0" eaLnBrk="1" latinLnBrk="0" hangingPunct="1">
                <a:defRPr sz="1800" kern="1200">
                  <a:solidFill>
                    <a:schemeClr val="tx1"/>
                  </a:solidFill>
                  <a:latin typeface="Arial"/>
                  <a:ea typeface="DejaVu Sans"/>
                  <a:cs typeface="DejaVu Sans"/>
                </a:defRPr>
              </a:lvl1pPr>
              <a:lvl2pPr marL="457200" algn="l" defTabSz="914400" rtl="0" eaLnBrk="1" latinLnBrk="0" hangingPunct="1">
                <a:defRPr sz="1800" kern="1200">
                  <a:solidFill>
                    <a:schemeClr val="tx1"/>
                  </a:solidFill>
                  <a:latin typeface="Arial"/>
                  <a:ea typeface="DejaVu Sans"/>
                  <a:cs typeface="DejaVu Sans"/>
                </a:defRPr>
              </a:lvl2pPr>
              <a:lvl3pPr marL="914400" algn="l" defTabSz="914400" rtl="0" eaLnBrk="1" latinLnBrk="0" hangingPunct="1">
                <a:defRPr sz="1800" kern="1200">
                  <a:solidFill>
                    <a:schemeClr val="tx1"/>
                  </a:solidFill>
                  <a:latin typeface="Arial"/>
                  <a:ea typeface="DejaVu Sans"/>
                  <a:cs typeface="DejaVu Sans"/>
                </a:defRPr>
              </a:lvl3pPr>
              <a:lvl4pPr marL="1371600" algn="l" defTabSz="914400" rtl="0" eaLnBrk="1" latinLnBrk="0" hangingPunct="1">
                <a:defRPr sz="1800" kern="1200">
                  <a:solidFill>
                    <a:schemeClr val="tx1"/>
                  </a:solidFill>
                  <a:latin typeface="Arial"/>
                  <a:ea typeface="DejaVu Sans"/>
                  <a:cs typeface="DejaVu Sans"/>
                </a:defRPr>
              </a:lvl4pPr>
              <a:lvl5pPr marL="1828800" algn="l" defTabSz="914400" rtl="0" eaLnBrk="1" latinLnBrk="0" hangingPunct="1">
                <a:defRPr sz="1800" kern="1200">
                  <a:solidFill>
                    <a:schemeClr val="tx1"/>
                  </a:solidFill>
                  <a:latin typeface="Arial"/>
                  <a:ea typeface="DejaVu Sans"/>
                  <a:cs typeface="DejaVu Sans"/>
                </a:defRPr>
              </a:lvl5pPr>
              <a:lvl6pPr marL="2286000" algn="l" defTabSz="914400" rtl="0" eaLnBrk="1" latinLnBrk="0" hangingPunct="1">
                <a:defRPr sz="1800" kern="1200">
                  <a:solidFill>
                    <a:schemeClr val="tx1"/>
                  </a:solidFill>
                  <a:latin typeface="Arial"/>
                  <a:ea typeface="DejaVu Sans"/>
                  <a:cs typeface="DejaVu Sans"/>
                </a:defRPr>
              </a:lvl6pPr>
              <a:lvl7pPr marL="2743200" algn="l" defTabSz="914400" rtl="0" eaLnBrk="1" latinLnBrk="0" hangingPunct="1">
                <a:defRPr sz="1800" kern="1200">
                  <a:solidFill>
                    <a:schemeClr val="tx1"/>
                  </a:solidFill>
                  <a:latin typeface="Arial"/>
                  <a:ea typeface="DejaVu Sans"/>
                  <a:cs typeface="DejaVu Sans"/>
                </a:defRPr>
              </a:lvl7pPr>
              <a:lvl8pPr marL="3200400" algn="l" defTabSz="914400" rtl="0" eaLnBrk="1" latinLnBrk="0" hangingPunct="1">
                <a:defRPr sz="1800" kern="1200">
                  <a:solidFill>
                    <a:schemeClr val="tx1"/>
                  </a:solidFill>
                  <a:latin typeface="Arial"/>
                  <a:ea typeface="DejaVu Sans"/>
                  <a:cs typeface="DejaVu Sans"/>
                </a:defRPr>
              </a:lvl8pPr>
              <a:lvl9pPr marL="3657600" algn="l" defTabSz="914400" rtl="0" eaLnBrk="1" latinLnBrk="0" hangingPunct="1">
                <a:defRPr sz="1800" kern="1200">
                  <a:solidFill>
                    <a:schemeClr val="tx1"/>
                  </a:solidFill>
                  <a:latin typeface="Arial"/>
                  <a:ea typeface="DejaVu Sans"/>
                  <a:cs typeface="DejaVu Sans"/>
                </a:defRPr>
              </a:lvl9pPr>
            </a:lstStyle>
            <a:p>
              <a:endParaRPr/>
            </a:p>
          </p:txBody>
        </p:sp>
        <p:sp>
          <p:nvSpPr>
            <p:cNvPr id="222" name="CustomShape 3"/>
            <p:cNvSpPr/>
            <p:nvPr/>
          </p:nvSpPr>
          <p:spPr>
            <a:xfrm rot="10800000">
              <a:off x="1263240" y="3850560"/>
              <a:ext cx="442800" cy="1819800"/>
            </a:xfrm>
            <a:prstGeom prst="rect">
              <a:avLst/>
            </a:prstGeom>
            <a:gradFill rotWithShape="0">
              <a:gsLst>
                <a:gs pos="0">
                  <a:srgbClr val="004271"/>
                </a:gs>
                <a:gs pos="100000">
                  <a:srgbClr val="005EA1"/>
                </a:gs>
              </a:gsLst>
              <a:lin ang="16200000"/>
            </a:gradFill>
            <a:ln w="25560">
              <a:noFill/>
            </a:ln>
          </p:spPr>
          <p:style>
            <a:lnRef idx="0">
              <a:scrgbClr r="0" g="0" b="0"/>
            </a:lnRef>
            <a:fillRef idx="0">
              <a:scrgbClr r="0" g="0" b="0"/>
            </a:fillRef>
            <a:effectRef idx="0">
              <a:scrgbClr r="0" g="0" b="0"/>
            </a:effectRef>
            <a:fontRef idx="minor"/>
          </p:style>
          <p:txBody>
            <a:bodyPr/>
            <a:lstStyle>
              <a:defPPr>
                <a:defRPr lang="el-GR"/>
              </a:defPPr>
              <a:lvl1pPr marL="0" algn="l" defTabSz="914400" rtl="0" eaLnBrk="1" latinLnBrk="0" hangingPunct="1">
                <a:defRPr sz="1800" kern="1200">
                  <a:solidFill>
                    <a:schemeClr val="tx1"/>
                  </a:solidFill>
                  <a:latin typeface="Arial"/>
                  <a:ea typeface="DejaVu Sans"/>
                  <a:cs typeface="DejaVu Sans"/>
                </a:defRPr>
              </a:lvl1pPr>
              <a:lvl2pPr marL="457200" algn="l" defTabSz="914400" rtl="0" eaLnBrk="1" latinLnBrk="0" hangingPunct="1">
                <a:defRPr sz="1800" kern="1200">
                  <a:solidFill>
                    <a:schemeClr val="tx1"/>
                  </a:solidFill>
                  <a:latin typeface="Arial"/>
                  <a:ea typeface="DejaVu Sans"/>
                  <a:cs typeface="DejaVu Sans"/>
                </a:defRPr>
              </a:lvl2pPr>
              <a:lvl3pPr marL="914400" algn="l" defTabSz="914400" rtl="0" eaLnBrk="1" latinLnBrk="0" hangingPunct="1">
                <a:defRPr sz="1800" kern="1200">
                  <a:solidFill>
                    <a:schemeClr val="tx1"/>
                  </a:solidFill>
                  <a:latin typeface="Arial"/>
                  <a:ea typeface="DejaVu Sans"/>
                  <a:cs typeface="DejaVu Sans"/>
                </a:defRPr>
              </a:lvl3pPr>
              <a:lvl4pPr marL="1371600" algn="l" defTabSz="914400" rtl="0" eaLnBrk="1" latinLnBrk="0" hangingPunct="1">
                <a:defRPr sz="1800" kern="1200">
                  <a:solidFill>
                    <a:schemeClr val="tx1"/>
                  </a:solidFill>
                  <a:latin typeface="Arial"/>
                  <a:ea typeface="DejaVu Sans"/>
                  <a:cs typeface="DejaVu Sans"/>
                </a:defRPr>
              </a:lvl4pPr>
              <a:lvl5pPr marL="1828800" algn="l" defTabSz="914400" rtl="0" eaLnBrk="1" latinLnBrk="0" hangingPunct="1">
                <a:defRPr sz="1800" kern="1200">
                  <a:solidFill>
                    <a:schemeClr val="tx1"/>
                  </a:solidFill>
                  <a:latin typeface="Arial"/>
                  <a:ea typeface="DejaVu Sans"/>
                  <a:cs typeface="DejaVu Sans"/>
                </a:defRPr>
              </a:lvl5pPr>
              <a:lvl6pPr marL="2286000" algn="l" defTabSz="914400" rtl="0" eaLnBrk="1" latinLnBrk="0" hangingPunct="1">
                <a:defRPr sz="1800" kern="1200">
                  <a:solidFill>
                    <a:schemeClr val="tx1"/>
                  </a:solidFill>
                  <a:latin typeface="Arial"/>
                  <a:ea typeface="DejaVu Sans"/>
                  <a:cs typeface="DejaVu Sans"/>
                </a:defRPr>
              </a:lvl6pPr>
              <a:lvl7pPr marL="2743200" algn="l" defTabSz="914400" rtl="0" eaLnBrk="1" latinLnBrk="0" hangingPunct="1">
                <a:defRPr sz="1800" kern="1200">
                  <a:solidFill>
                    <a:schemeClr val="tx1"/>
                  </a:solidFill>
                  <a:latin typeface="Arial"/>
                  <a:ea typeface="DejaVu Sans"/>
                  <a:cs typeface="DejaVu Sans"/>
                </a:defRPr>
              </a:lvl7pPr>
              <a:lvl8pPr marL="3200400" algn="l" defTabSz="914400" rtl="0" eaLnBrk="1" latinLnBrk="0" hangingPunct="1">
                <a:defRPr sz="1800" kern="1200">
                  <a:solidFill>
                    <a:schemeClr val="tx1"/>
                  </a:solidFill>
                  <a:latin typeface="Arial"/>
                  <a:ea typeface="DejaVu Sans"/>
                  <a:cs typeface="DejaVu Sans"/>
                </a:defRPr>
              </a:lvl8pPr>
              <a:lvl9pPr marL="3657600" algn="l" defTabSz="914400" rtl="0" eaLnBrk="1" latinLnBrk="0" hangingPunct="1">
                <a:defRPr sz="1800" kern="1200">
                  <a:solidFill>
                    <a:schemeClr val="tx1"/>
                  </a:solidFill>
                  <a:latin typeface="Arial"/>
                  <a:ea typeface="DejaVu Sans"/>
                  <a:cs typeface="DejaVu Sans"/>
                </a:defRPr>
              </a:lvl9pPr>
            </a:lstStyle>
            <a:p>
              <a:endParaRPr/>
            </a:p>
          </p:txBody>
        </p:sp>
      </p:grpSp>
      <p:sp>
        <p:nvSpPr>
          <p:cNvPr id="223" name="CustomShape 4"/>
          <p:cNvSpPr/>
          <p:nvPr/>
        </p:nvSpPr>
        <p:spPr>
          <a:xfrm rot="16200000">
            <a:off x="96480" y="1547640"/>
            <a:ext cx="2899080" cy="301320"/>
          </a:xfrm>
          <a:prstGeom prst="rect">
            <a:avLst/>
          </a:prstGeom>
          <a:noFill/>
          <a:ln w="0">
            <a:noFill/>
          </a:ln>
        </p:spPr>
        <p:style>
          <a:lnRef idx="0">
            <a:scrgbClr r="0" g="0" b="0"/>
          </a:lnRef>
          <a:fillRef idx="0">
            <a:scrgbClr r="0" g="0" b="0"/>
          </a:fillRef>
          <a:effectRef idx="0">
            <a:scrgbClr r="0" g="0" b="0"/>
          </a:effectRef>
          <a:fontRef idx="minor"/>
        </p:style>
        <p:txBody>
          <a:bodyPr wrap="none" lIns="74520" tIns="37080" rIns="74520" bIns="37080">
            <a:spAutoFit/>
          </a:bodyPr>
          <a:lstStyle>
            <a:defPPr>
              <a:defRPr lang="el-GR"/>
            </a:defPPr>
            <a:lvl1pPr marL="0" algn="l" defTabSz="914400" rtl="0" eaLnBrk="1" latinLnBrk="0" hangingPunct="1">
              <a:defRPr sz="1800" kern="1200">
                <a:solidFill>
                  <a:schemeClr val="tx1"/>
                </a:solidFill>
                <a:latin typeface="Arial"/>
                <a:ea typeface="DejaVu Sans"/>
                <a:cs typeface="DejaVu Sans"/>
              </a:defRPr>
            </a:lvl1pPr>
            <a:lvl2pPr marL="457200" algn="l" defTabSz="914400" rtl="0" eaLnBrk="1" latinLnBrk="0" hangingPunct="1">
              <a:defRPr sz="1800" kern="1200">
                <a:solidFill>
                  <a:schemeClr val="tx1"/>
                </a:solidFill>
                <a:latin typeface="Arial"/>
                <a:ea typeface="DejaVu Sans"/>
                <a:cs typeface="DejaVu Sans"/>
              </a:defRPr>
            </a:lvl2pPr>
            <a:lvl3pPr marL="914400" algn="l" defTabSz="914400" rtl="0" eaLnBrk="1" latinLnBrk="0" hangingPunct="1">
              <a:defRPr sz="1800" kern="1200">
                <a:solidFill>
                  <a:schemeClr val="tx1"/>
                </a:solidFill>
                <a:latin typeface="Arial"/>
                <a:ea typeface="DejaVu Sans"/>
                <a:cs typeface="DejaVu Sans"/>
              </a:defRPr>
            </a:lvl3pPr>
            <a:lvl4pPr marL="1371600" algn="l" defTabSz="914400" rtl="0" eaLnBrk="1" latinLnBrk="0" hangingPunct="1">
              <a:defRPr sz="1800" kern="1200">
                <a:solidFill>
                  <a:schemeClr val="tx1"/>
                </a:solidFill>
                <a:latin typeface="Arial"/>
                <a:ea typeface="DejaVu Sans"/>
                <a:cs typeface="DejaVu Sans"/>
              </a:defRPr>
            </a:lvl4pPr>
            <a:lvl5pPr marL="1828800" algn="l" defTabSz="914400" rtl="0" eaLnBrk="1" latinLnBrk="0" hangingPunct="1">
              <a:defRPr sz="1800" kern="1200">
                <a:solidFill>
                  <a:schemeClr val="tx1"/>
                </a:solidFill>
                <a:latin typeface="Arial"/>
                <a:ea typeface="DejaVu Sans"/>
                <a:cs typeface="DejaVu Sans"/>
              </a:defRPr>
            </a:lvl5pPr>
            <a:lvl6pPr marL="2286000" algn="l" defTabSz="914400" rtl="0" eaLnBrk="1" latinLnBrk="0" hangingPunct="1">
              <a:defRPr sz="1800" kern="1200">
                <a:solidFill>
                  <a:schemeClr val="tx1"/>
                </a:solidFill>
                <a:latin typeface="Arial"/>
                <a:ea typeface="DejaVu Sans"/>
                <a:cs typeface="DejaVu Sans"/>
              </a:defRPr>
            </a:lvl6pPr>
            <a:lvl7pPr marL="2743200" algn="l" defTabSz="914400" rtl="0" eaLnBrk="1" latinLnBrk="0" hangingPunct="1">
              <a:defRPr sz="1800" kern="1200">
                <a:solidFill>
                  <a:schemeClr val="tx1"/>
                </a:solidFill>
                <a:latin typeface="Arial"/>
                <a:ea typeface="DejaVu Sans"/>
                <a:cs typeface="DejaVu Sans"/>
              </a:defRPr>
            </a:lvl7pPr>
            <a:lvl8pPr marL="3200400" algn="l" defTabSz="914400" rtl="0" eaLnBrk="1" latinLnBrk="0" hangingPunct="1">
              <a:defRPr sz="1800" kern="1200">
                <a:solidFill>
                  <a:schemeClr val="tx1"/>
                </a:solidFill>
                <a:latin typeface="Arial"/>
                <a:ea typeface="DejaVu Sans"/>
                <a:cs typeface="DejaVu Sans"/>
              </a:defRPr>
            </a:lvl8pPr>
            <a:lvl9pPr marL="3657600" algn="l" defTabSz="914400" rtl="0" eaLnBrk="1" latinLnBrk="0" hangingPunct="1">
              <a:defRPr sz="1800" kern="1200">
                <a:solidFill>
                  <a:schemeClr val="tx1"/>
                </a:solidFill>
                <a:latin typeface="Arial"/>
                <a:ea typeface="DejaVu Sans"/>
                <a:cs typeface="DejaVu Sans"/>
              </a:defRPr>
            </a:lvl9pPr>
          </a:lstStyle>
          <a:p>
            <a:pPr>
              <a:lnSpc>
                <a:spcPct val="100000"/>
              </a:lnSpc>
            </a:pPr>
            <a:r>
              <a:rPr lang="el-GR" sz="1490" b="0" strike="noStrike" spc="-1">
                <a:solidFill>
                  <a:srgbClr val="F2F2F2"/>
                </a:solidFill>
                <a:latin typeface="Calibri"/>
                <a:ea typeface="DejaVu Sans"/>
              </a:rPr>
              <a:t>Δήμος Βάρης Βούλας Βουλιαγμένης</a:t>
            </a:r>
            <a:endParaRPr lang="el-GR" sz="1490" b="0" strike="noStrike" spc="-1">
              <a:latin typeface="Arial"/>
            </a:endParaRPr>
          </a:p>
        </p:txBody>
      </p:sp>
      <p:pic>
        <p:nvPicPr>
          <p:cNvPr id="224" name="Picture 2_28"/>
          <p:cNvPicPr/>
          <p:nvPr/>
        </p:nvPicPr>
        <p:blipFill>
          <a:blip r:embed="rId2"/>
          <a:stretch>
            <a:fillRect/>
          </a:stretch>
        </p:blipFill>
        <p:spPr>
          <a:xfrm>
            <a:off x="2003760" y="58680"/>
            <a:ext cx="1009080" cy="351360"/>
          </a:xfrm>
          <a:prstGeom prst="rect">
            <a:avLst/>
          </a:prstGeom>
          <a:ln w="9360">
            <a:noFill/>
          </a:ln>
        </p:spPr>
      </p:pic>
      <p:sp>
        <p:nvSpPr>
          <p:cNvPr id="225" name="CustomShape 5"/>
          <p:cNvSpPr/>
          <p:nvPr/>
        </p:nvSpPr>
        <p:spPr>
          <a:xfrm>
            <a:off x="3849480" y="155880"/>
            <a:ext cx="4700160" cy="376920"/>
          </a:xfrm>
          <a:prstGeom prst="rect">
            <a:avLst/>
          </a:prstGeom>
          <a:noFill/>
          <a:ln w="0">
            <a:noFill/>
          </a:ln>
        </p:spPr>
        <p:style>
          <a:lnRef idx="0">
            <a:scrgbClr r="0" g="0" b="0"/>
          </a:lnRef>
          <a:fillRef idx="0">
            <a:scrgbClr r="0" g="0" b="0"/>
          </a:fillRef>
          <a:effectRef idx="0">
            <a:scrgbClr r="0" g="0" b="0"/>
          </a:effectRef>
          <a:fontRef idx="minor"/>
        </p:style>
        <p:txBody>
          <a:bodyPr lIns="74520" tIns="37080" rIns="74520" bIns="37080">
            <a:spAutoFit/>
          </a:bodyPr>
          <a:lstStyle>
            <a:defPPr>
              <a:defRPr lang="el-GR"/>
            </a:defPPr>
            <a:lvl1pPr marL="0" algn="l" defTabSz="914400" rtl="0" eaLnBrk="1" latinLnBrk="0" hangingPunct="1">
              <a:defRPr sz="1800" kern="1200">
                <a:solidFill>
                  <a:schemeClr val="tx1"/>
                </a:solidFill>
                <a:latin typeface="Arial"/>
                <a:ea typeface="DejaVu Sans"/>
                <a:cs typeface="DejaVu Sans"/>
              </a:defRPr>
            </a:lvl1pPr>
            <a:lvl2pPr marL="457200" algn="l" defTabSz="914400" rtl="0" eaLnBrk="1" latinLnBrk="0" hangingPunct="1">
              <a:defRPr sz="1800" kern="1200">
                <a:solidFill>
                  <a:schemeClr val="tx1"/>
                </a:solidFill>
                <a:latin typeface="Arial"/>
                <a:ea typeface="DejaVu Sans"/>
                <a:cs typeface="DejaVu Sans"/>
              </a:defRPr>
            </a:lvl2pPr>
            <a:lvl3pPr marL="914400" algn="l" defTabSz="914400" rtl="0" eaLnBrk="1" latinLnBrk="0" hangingPunct="1">
              <a:defRPr sz="1800" kern="1200">
                <a:solidFill>
                  <a:schemeClr val="tx1"/>
                </a:solidFill>
                <a:latin typeface="Arial"/>
                <a:ea typeface="DejaVu Sans"/>
                <a:cs typeface="DejaVu Sans"/>
              </a:defRPr>
            </a:lvl3pPr>
            <a:lvl4pPr marL="1371600" algn="l" defTabSz="914400" rtl="0" eaLnBrk="1" latinLnBrk="0" hangingPunct="1">
              <a:defRPr sz="1800" kern="1200">
                <a:solidFill>
                  <a:schemeClr val="tx1"/>
                </a:solidFill>
                <a:latin typeface="Arial"/>
                <a:ea typeface="DejaVu Sans"/>
                <a:cs typeface="DejaVu Sans"/>
              </a:defRPr>
            </a:lvl4pPr>
            <a:lvl5pPr marL="1828800" algn="l" defTabSz="914400" rtl="0" eaLnBrk="1" latinLnBrk="0" hangingPunct="1">
              <a:defRPr sz="1800" kern="1200">
                <a:solidFill>
                  <a:schemeClr val="tx1"/>
                </a:solidFill>
                <a:latin typeface="Arial"/>
                <a:ea typeface="DejaVu Sans"/>
                <a:cs typeface="DejaVu Sans"/>
              </a:defRPr>
            </a:lvl5pPr>
            <a:lvl6pPr marL="2286000" algn="l" defTabSz="914400" rtl="0" eaLnBrk="1" latinLnBrk="0" hangingPunct="1">
              <a:defRPr sz="1800" kern="1200">
                <a:solidFill>
                  <a:schemeClr val="tx1"/>
                </a:solidFill>
                <a:latin typeface="Arial"/>
                <a:ea typeface="DejaVu Sans"/>
                <a:cs typeface="DejaVu Sans"/>
              </a:defRPr>
            </a:lvl6pPr>
            <a:lvl7pPr marL="2743200" algn="l" defTabSz="914400" rtl="0" eaLnBrk="1" latinLnBrk="0" hangingPunct="1">
              <a:defRPr sz="1800" kern="1200">
                <a:solidFill>
                  <a:schemeClr val="tx1"/>
                </a:solidFill>
                <a:latin typeface="Arial"/>
                <a:ea typeface="DejaVu Sans"/>
                <a:cs typeface="DejaVu Sans"/>
              </a:defRPr>
            </a:lvl7pPr>
            <a:lvl8pPr marL="3200400" algn="l" defTabSz="914400" rtl="0" eaLnBrk="1" latinLnBrk="0" hangingPunct="1">
              <a:defRPr sz="1800" kern="1200">
                <a:solidFill>
                  <a:schemeClr val="tx1"/>
                </a:solidFill>
                <a:latin typeface="Arial"/>
                <a:ea typeface="DejaVu Sans"/>
                <a:cs typeface="DejaVu Sans"/>
              </a:defRPr>
            </a:lvl8pPr>
            <a:lvl9pPr marL="3657600" algn="l" defTabSz="914400" rtl="0" eaLnBrk="1" latinLnBrk="0" hangingPunct="1">
              <a:defRPr sz="1800" kern="1200">
                <a:solidFill>
                  <a:schemeClr val="tx1"/>
                </a:solidFill>
                <a:latin typeface="Arial"/>
                <a:ea typeface="DejaVu Sans"/>
                <a:cs typeface="DejaVu Sans"/>
              </a:defRPr>
            </a:lvl9pPr>
          </a:lstStyle>
          <a:p>
            <a:pPr algn="r">
              <a:lnSpc>
                <a:spcPct val="100000"/>
              </a:lnSpc>
            </a:pPr>
            <a:r>
              <a:rPr lang="el-GR" sz="1990" b="1" strike="noStrike" spc="-1">
                <a:solidFill>
                  <a:srgbClr val="17375E"/>
                </a:solidFill>
                <a:latin typeface="Calibri"/>
                <a:ea typeface="Microsoft YaHei"/>
              </a:rPr>
              <a:t>Διεύθυνση </a:t>
            </a:r>
            <a:r>
              <a:rPr lang="el-GR" sz="1990" b="1" strike="noStrike" spc="-1">
                <a:solidFill>
                  <a:srgbClr val="17375E"/>
                </a:solidFill>
                <a:latin typeface="Calibri"/>
                <a:ea typeface="DejaVu Sans"/>
              </a:rPr>
              <a:t>Υπηρεσίας Δόμησης 2023 </a:t>
            </a:r>
            <a:endParaRPr lang="el-GR" sz="1990" b="0" strike="noStrike" spc="-1">
              <a:latin typeface="Arial"/>
            </a:endParaRPr>
          </a:p>
        </p:txBody>
      </p:sp>
      <p:sp>
        <p:nvSpPr>
          <p:cNvPr id="226" name="CustomShape 6"/>
          <p:cNvSpPr/>
          <p:nvPr/>
        </p:nvSpPr>
        <p:spPr>
          <a:xfrm>
            <a:off x="4471200" y="591840"/>
            <a:ext cx="2405520" cy="301680"/>
          </a:xfrm>
          <a:prstGeom prst="rect">
            <a:avLst/>
          </a:prstGeom>
          <a:noFill/>
          <a:ln w="0">
            <a:noFill/>
          </a:ln>
        </p:spPr>
        <p:style>
          <a:lnRef idx="0">
            <a:scrgbClr r="0" g="0" b="0"/>
          </a:lnRef>
          <a:fillRef idx="0">
            <a:scrgbClr r="0" g="0" b="0"/>
          </a:fillRef>
          <a:effectRef idx="0">
            <a:scrgbClr r="0" g="0" b="0"/>
          </a:effectRef>
          <a:fontRef idx="minor"/>
        </p:style>
        <p:txBody>
          <a:bodyPr wrap="none" lIns="74520" tIns="37080" rIns="74520" bIns="37080">
            <a:spAutoFit/>
          </a:bodyPr>
          <a:lstStyle>
            <a:defPPr>
              <a:defRPr lang="el-GR"/>
            </a:defPPr>
            <a:lvl1pPr marL="0" algn="l" defTabSz="914400" rtl="0" eaLnBrk="1" latinLnBrk="0" hangingPunct="1">
              <a:defRPr sz="1800" kern="1200">
                <a:solidFill>
                  <a:schemeClr val="tx1"/>
                </a:solidFill>
                <a:latin typeface="Arial"/>
                <a:ea typeface="DejaVu Sans"/>
                <a:cs typeface="DejaVu Sans"/>
              </a:defRPr>
            </a:lvl1pPr>
            <a:lvl2pPr marL="457200" algn="l" defTabSz="914400" rtl="0" eaLnBrk="1" latinLnBrk="0" hangingPunct="1">
              <a:defRPr sz="1800" kern="1200">
                <a:solidFill>
                  <a:schemeClr val="tx1"/>
                </a:solidFill>
                <a:latin typeface="Arial"/>
                <a:ea typeface="DejaVu Sans"/>
                <a:cs typeface="DejaVu Sans"/>
              </a:defRPr>
            </a:lvl2pPr>
            <a:lvl3pPr marL="914400" algn="l" defTabSz="914400" rtl="0" eaLnBrk="1" latinLnBrk="0" hangingPunct="1">
              <a:defRPr sz="1800" kern="1200">
                <a:solidFill>
                  <a:schemeClr val="tx1"/>
                </a:solidFill>
                <a:latin typeface="Arial"/>
                <a:ea typeface="DejaVu Sans"/>
                <a:cs typeface="DejaVu Sans"/>
              </a:defRPr>
            </a:lvl3pPr>
            <a:lvl4pPr marL="1371600" algn="l" defTabSz="914400" rtl="0" eaLnBrk="1" latinLnBrk="0" hangingPunct="1">
              <a:defRPr sz="1800" kern="1200">
                <a:solidFill>
                  <a:schemeClr val="tx1"/>
                </a:solidFill>
                <a:latin typeface="Arial"/>
                <a:ea typeface="DejaVu Sans"/>
                <a:cs typeface="DejaVu Sans"/>
              </a:defRPr>
            </a:lvl4pPr>
            <a:lvl5pPr marL="1828800" algn="l" defTabSz="914400" rtl="0" eaLnBrk="1" latinLnBrk="0" hangingPunct="1">
              <a:defRPr sz="1800" kern="1200">
                <a:solidFill>
                  <a:schemeClr val="tx1"/>
                </a:solidFill>
                <a:latin typeface="Arial"/>
                <a:ea typeface="DejaVu Sans"/>
                <a:cs typeface="DejaVu Sans"/>
              </a:defRPr>
            </a:lvl5pPr>
            <a:lvl6pPr marL="2286000" algn="l" defTabSz="914400" rtl="0" eaLnBrk="1" latinLnBrk="0" hangingPunct="1">
              <a:defRPr sz="1800" kern="1200">
                <a:solidFill>
                  <a:schemeClr val="tx1"/>
                </a:solidFill>
                <a:latin typeface="Arial"/>
                <a:ea typeface="DejaVu Sans"/>
                <a:cs typeface="DejaVu Sans"/>
              </a:defRPr>
            </a:lvl6pPr>
            <a:lvl7pPr marL="2743200" algn="l" defTabSz="914400" rtl="0" eaLnBrk="1" latinLnBrk="0" hangingPunct="1">
              <a:defRPr sz="1800" kern="1200">
                <a:solidFill>
                  <a:schemeClr val="tx1"/>
                </a:solidFill>
                <a:latin typeface="Arial"/>
                <a:ea typeface="DejaVu Sans"/>
                <a:cs typeface="DejaVu Sans"/>
              </a:defRPr>
            </a:lvl7pPr>
            <a:lvl8pPr marL="3200400" algn="l" defTabSz="914400" rtl="0" eaLnBrk="1" latinLnBrk="0" hangingPunct="1">
              <a:defRPr sz="1800" kern="1200">
                <a:solidFill>
                  <a:schemeClr val="tx1"/>
                </a:solidFill>
                <a:latin typeface="Arial"/>
                <a:ea typeface="DejaVu Sans"/>
                <a:cs typeface="DejaVu Sans"/>
              </a:defRPr>
            </a:lvl8pPr>
            <a:lvl9pPr marL="3657600" algn="l" defTabSz="914400" rtl="0" eaLnBrk="1" latinLnBrk="0" hangingPunct="1">
              <a:defRPr sz="1800" kern="1200">
                <a:solidFill>
                  <a:schemeClr val="tx1"/>
                </a:solidFill>
                <a:latin typeface="Arial"/>
                <a:ea typeface="DejaVu Sans"/>
                <a:cs typeface="DejaVu Sans"/>
              </a:defRPr>
            </a:lvl9pPr>
          </a:lstStyle>
          <a:p>
            <a:pPr algn="r">
              <a:lnSpc>
                <a:spcPct val="100000"/>
              </a:lnSpc>
            </a:pPr>
            <a:r>
              <a:rPr lang="el-GR" sz="1490" b="1" strike="noStrike" spc="-1" dirty="0">
                <a:solidFill>
                  <a:srgbClr val="17375E"/>
                </a:solidFill>
                <a:latin typeface="Calibri"/>
                <a:ea typeface="DejaVu Sans"/>
              </a:rPr>
              <a:t>Τμήμα Ελέγχου Κατασκευών</a:t>
            </a:r>
            <a:endParaRPr lang="el-GR" sz="1490" b="0" strike="noStrike" spc="-1" dirty="0">
              <a:latin typeface="Arial"/>
            </a:endParaRPr>
          </a:p>
        </p:txBody>
      </p:sp>
      <p:sp>
        <p:nvSpPr>
          <p:cNvPr id="227" name="CustomShape 7"/>
          <p:cNvSpPr/>
          <p:nvPr/>
        </p:nvSpPr>
        <p:spPr>
          <a:xfrm>
            <a:off x="2000880" y="779040"/>
            <a:ext cx="6307200" cy="4380480"/>
          </a:xfrm>
          <a:prstGeom prst="rect">
            <a:avLst/>
          </a:prstGeom>
          <a:noFill/>
          <a:ln w="0">
            <a:noFill/>
          </a:ln>
        </p:spPr>
        <p:style>
          <a:lnRef idx="0">
            <a:scrgbClr r="0" g="0" b="0"/>
          </a:lnRef>
          <a:fillRef idx="0">
            <a:scrgbClr r="0" g="0" b="0"/>
          </a:fillRef>
          <a:effectRef idx="0">
            <a:scrgbClr r="0" g="0" b="0"/>
          </a:effectRef>
          <a:fontRef idx="minor"/>
        </p:style>
        <p:txBody>
          <a:bodyPr lIns="74520" tIns="37080" rIns="74520" bIns="37080">
            <a:spAutoFit/>
          </a:bodyPr>
          <a:lstStyle>
            <a:defPPr>
              <a:defRPr lang="el-GR"/>
            </a:defPPr>
            <a:lvl1pPr marL="0" algn="l" defTabSz="914400" rtl="0" eaLnBrk="1" latinLnBrk="0" hangingPunct="1">
              <a:defRPr sz="1800" kern="1200">
                <a:solidFill>
                  <a:schemeClr val="tx1"/>
                </a:solidFill>
                <a:latin typeface="Arial"/>
                <a:ea typeface="DejaVu Sans"/>
                <a:cs typeface="DejaVu Sans"/>
              </a:defRPr>
            </a:lvl1pPr>
            <a:lvl2pPr marL="457200" algn="l" defTabSz="914400" rtl="0" eaLnBrk="1" latinLnBrk="0" hangingPunct="1">
              <a:defRPr sz="1800" kern="1200">
                <a:solidFill>
                  <a:schemeClr val="tx1"/>
                </a:solidFill>
                <a:latin typeface="Arial"/>
                <a:ea typeface="DejaVu Sans"/>
                <a:cs typeface="DejaVu Sans"/>
              </a:defRPr>
            </a:lvl2pPr>
            <a:lvl3pPr marL="914400" algn="l" defTabSz="914400" rtl="0" eaLnBrk="1" latinLnBrk="0" hangingPunct="1">
              <a:defRPr sz="1800" kern="1200">
                <a:solidFill>
                  <a:schemeClr val="tx1"/>
                </a:solidFill>
                <a:latin typeface="Arial"/>
                <a:ea typeface="DejaVu Sans"/>
                <a:cs typeface="DejaVu Sans"/>
              </a:defRPr>
            </a:lvl3pPr>
            <a:lvl4pPr marL="1371600" algn="l" defTabSz="914400" rtl="0" eaLnBrk="1" latinLnBrk="0" hangingPunct="1">
              <a:defRPr sz="1800" kern="1200">
                <a:solidFill>
                  <a:schemeClr val="tx1"/>
                </a:solidFill>
                <a:latin typeface="Arial"/>
                <a:ea typeface="DejaVu Sans"/>
                <a:cs typeface="DejaVu Sans"/>
              </a:defRPr>
            </a:lvl4pPr>
            <a:lvl5pPr marL="1828800" algn="l" defTabSz="914400" rtl="0" eaLnBrk="1" latinLnBrk="0" hangingPunct="1">
              <a:defRPr sz="1800" kern="1200">
                <a:solidFill>
                  <a:schemeClr val="tx1"/>
                </a:solidFill>
                <a:latin typeface="Arial"/>
                <a:ea typeface="DejaVu Sans"/>
                <a:cs typeface="DejaVu Sans"/>
              </a:defRPr>
            </a:lvl5pPr>
            <a:lvl6pPr marL="2286000" algn="l" defTabSz="914400" rtl="0" eaLnBrk="1" latinLnBrk="0" hangingPunct="1">
              <a:defRPr sz="1800" kern="1200">
                <a:solidFill>
                  <a:schemeClr val="tx1"/>
                </a:solidFill>
                <a:latin typeface="Arial"/>
                <a:ea typeface="DejaVu Sans"/>
                <a:cs typeface="DejaVu Sans"/>
              </a:defRPr>
            </a:lvl6pPr>
            <a:lvl7pPr marL="2743200" algn="l" defTabSz="914400" rtl="0" eaLnBrk="1" latinLnBrk="0" hangingPunct="1">
              <a:defRPr sz="1800" kern="1200">
                <a:solidFill>
                  <a:schemeClr val="tx1"/>
                </a:solidFill>
                <a:latin typeface="Arial"/>
                <a:ea typeface="DejaVu Sans"/>
                <a:cs typeface="DejaVu Sans"/>
              </a:defRPr>
            </a:lvl7pPr>
            <a:lvl8pPr marL="3200400" algn="l" defTabSz="914400" rtl="0" eaLnBrk="1" latinLnBrk="0" hangingPunct="1">
              <a:defRPr sz="1800" kern="1200">
                <a:solidFill>
                  <a:schemeClr val="tx1"/>
                </a:solidFill>
                <a:latin typeface="Arial"/>
                <a:ea typeface="DejaVu Sans"/>
                <a:cs typeface="DejaVu Sans"/>
              </a:defRPr>
            </a:lvl8pPr>
            <a:lvl9pPr marL="3657600" algn="l" defTabSz="914400" rtl="0" eaLnBrk="1" latinLnBrk="0" hangingPunct="1">
              <a:defRPr sz="1800" kern="1200">
                <a:solidFill>
                  <a:schemeClr val="tx1"/>
                </a:solidFill>
                <a:latin typeface="Arial"/>
                <a:ea typeface="DejaVu Sans"/>
                <a:cs typeface="DejaVu Sans"/>
              </a:defRPr>
            </a:lvl9pPr>
          </a:lstStyle>
          <a:p>
            <a:pPr algn="just">
              <a:lnSpc>
                <a:spcPct val="100000"/>
              </a:lnSpc>
              <a:spcBef>
                <a:spcPts val="235"/>
              </a:spcBef>
              <a:spcAft>
                <a:spcPts val="235"/>
              </a:spcAft>
            </a:pPr>
            <a:endParaRPr lang="el-GR" sz="1800" b="0" strike="noStrike" spc="-1">
              <a:latin typeface="Arial"/>
            </a:endParaRPr>
          </a:p>
          <a:p>
            <a:pPr marL="178560" indent="-177480" algn="just">
              <a:lnSpc>
                <a:spcPct val="100000"/>
              </a:lnSpc>
              <a:spcBef>
                <a:spcPts val="235"/>
              </a:spcBef>
              <a:spcAft>
                <a:spcPts val="235"/>
              </a:spcAft>
              <a:buClr>
                <a:srgbClr val="000000"/>
              </a:buClr>
              <a:buSzPct val="45000"/>
              <a:buFont typeface="Wingdings" charset="2"/>
              <a:buChar char=""/>
            </a:pPr>
            <a:r>
              <a:rPr lang="el-GR" sz="1330" b="0" strike="noStrike" spc="-1">
                <a:solidFill>
                  <a:srgbClr val="000000"/>
                </a:solidFill>
                <a:latin typeface="Calibri"/>
                <a:ea typeface="Arial"/>
              </a:rPr>
              <a:t>Έγιναν </a:t>
            </a:r>
            <a:r>
              <a:rPr lang="el-GR" sz="1330" b="1" u="sng" strike="noStrike" spc="-1">
                <a:solidFill>
                  <a:srgbClr val="000000"/>
                </a:solidFill>
                <a:uFillTx/>
                <a:latin typeface="Calibri"/>
                <a:ea typeface="Arial"/>
              </a:rPr>
              <a:t>250 καταγγελίες αυθαιρέτων και επικινδύνων.</a:t>
            </a:r>
            <a:endParaRPr lang="el-GR" sz="1330" b="0" strike="noStrike" spc="-1">
              <a:latin typeface="Arial"/>
            </a:endParaRPr>
          </a:p>
          <a:p>
            <a:pPr marL="178560" indent="-177480" algn="just">
              <a:lnSpc>
                <a:spcPct val="100000"/>
              </a:lnSpc>
              <a:spcBef>
                <a:spcPts val="235"/>
              </a:spcBef>
              <a:spcAft>
                <a:spcPts val="235"/>
              </a:spcAft>
              <a:buClr>
                <a:srgbClr val="000000"/>
              </a:buClr>
              <a:buSzPct val="45000"/>
              <a:buFont typeface="Wingdings" charset="2"/>
              <a:buChar char=""/>
            </a:pPr>
            <a:r>
              <a:rPr lang="el-GR" sz="1330" b="0" strike="noStrike" spc="-1">
                <a:solidFill>
                  <a:srgbClr val="000000"/>
                </a:solidFill>
                <a:latin typeface="Calibri"/>
                <a:ea typeface="Arial"/>
              </a:rPr>
              <a:t>Συντάχθηκαν </a:t>
            </a:r>
            <a:r>
              <a:rPr lang="el-GR" sz="1330" b="1" strike="noStrike" spc="-1">
                <a:solidFill>
                  <a:srgbClr val="000000"/>
                </a:solidFill>
                <a:latin typeface="Calibri"/>
                <a:ea typeface="Arial"/>
              </a:rPr>
              <a:t>46</a:t>
            </a:r>
            <a:r>
              <a:rPr lang="el-GR" sz="1330" b="1" u="sng" strike="noStrike" spc="-1">
                <a:solidFill>
                  <a:srgbClr val="000000"/>
                </a:solidFill>
                <a:uFillTx/>
                <a:latin typeface="Calibri"/>
                <a:ea typeface="Arial"/>
              </a:rPr>
              <a:t> εκθέσεις αυτοψίας</a:t>
            </a:r>
            <a:r>
              <a:rPr lang="el-GR" sz="1330" b="0" strike="noStrike" spc="-1">
                <a:solidFill>
                  <a:srgbClr val="000000"/>
                </a:solidFill>
                <a:latin typeface="Calibri"/>
                <a:ea typeface="Arial"/>
              </a:rPr>
              <a:t> με επιβολή προστίμων.</a:t>
            </a:r>
            <a:endParaRPr lang="el-GR" sz="1330" b="0" strike="noStrike" spc="-1">
              <a:latin typeface="Arial"/>
            </a:endParaRPr>
          </a:p>
          <a:p>
            <a:pPr marL="178560" indent="-177480" algn="just">
              <a:lnSpc>
                <a:spcPct val="100000"/>
              </a:lnSpc>
              <a:spcBef>
                <a:spcPts val="235"/>
              </a:spcBef>
              <a:spcAft>
                <a:spcPts val="235"/>
              </a:spcAft>
              <a:buClr>
                <a:srgbClr val="000000"/>
              </a:buClr>
              <a:buSzPct val="45000"/>
              <a:buFont typeface="Wingdings" charset="2"/>
              <a:buChar char=""/>
            </a:pPr>
            <a:r>
              <a:rPr lang="el-GR" sz="1330" b="0" strike="noStrike" spc="-1">
                <a:solidFill>
                  <a:srgbClr val="000000"/>
                </a:solidFill>
                <a:latin typeface="Calibri"/>
                <a:ea typeface="Arial"/>
              </a:rPr>
              <a:t>Καθορίστηκαν </a:t>
            </a:r>
            <a:r>
              <a:rPr lang="el-GR" sz="1330" b="1" strike="noStrike" spc="-1">
                <a:solidFill>
                  <a:srgbClr val="000000"/>
                </a:solidFill>
                <a:latin typeface="Calibri"/>
                <a:ea typeface="Arial"/>
              </a:rPr>
              <a:t>225 </a:t>
            </a:r>
            <a:r>
              <a:rPr lang="el-GR" sz="1330" b="1" u="sng" strike="noStrike" spc="-1">
                <a:solidFill>
                  <a:srgbClr val="000000"/>
                </a:solidFill>
                <a:uFillTx/>
                <a:latin typeface="Calibri"/>
                <a:ea typeface="Arial"/>
              </a:rPr>
              <a:t>αυτοψίες ακινήτων.</a:t>
            </a:r>
            <a:endParaRPr lang="el-GR" sz="1330" b="0" strike="noStrike" spc="-1">
              <a:latin typeface="Arial"/>
            </a:endParaRPr>
          </a:p>
          <a:p>
            <a:pPr marL="178560" indent="-177480" algn="just">
              <a:lnSpc>
                <a:spcPct val="100000"/>
              </a:lnSpc>
              <a:spcBef>
                <a:spcPts val="235"/>
              </a:spcBef>
              <a:spcAft>
                <a:spcPts val="235"/>
              </a:spcAft>
              <a:buClr>
                <a:srgbClr val="000000"/>
              </a:buClr>
              <a:buSzPct val="45000"/>
              <a:buFont typeface="Wingdings" charset="2"/>
              <a:buChar char=""/>
            </a:pPr>
            <a:r>
              <a:rPr lang="el-GR" sz="1330" b="0" strike="noStrike" spc="-1">
                <a:solidFill>
                  <a:srgbClr val="000000"/>
                </a:solidFill>
                <a:latin typeface="Calibri"/>
                <a:ea typeface="Arial"/>
              </a:rPr>
              <a:t>Έγιναν</a:t>
            </a:r>
            <a:r>
              <a:rPr lang="el-GR" sz="1330" b="1" strike="noStrike" spc="-1">
                <a:solidFill>
                  <a:srgbClr val="000000"/>
                </a:solidFill>
                <a:latin typeface="Calibri"/>
                <a:ea typeface="Arial"/>
              </a:rPr>
              <a:t> 305 </a:t>
            </a:r>
            <a:r>
              <a:rPr lang="el-GR" sz="1330" b="1" u="sng" strike="noStrike" spc="-1">
                <a:solidFill>
                  <a:srgbClr val="000000"/>
                </a:solidFill>
                <a:uFillTx/>
                <a:latin typeface="Calibri"/>
                <a:ea typeface="Arial"/>
              </a:rPr>
              <a:t>έγγραφες απαντήσεις</a:t>
            </a:r>
            <a:r>
              <a:rPr lang="el-GR" sz="1330" b="1" strike="noStrike" spc="-1">
                <a:solidFill>
                  <a:srgbClr val="000000"/>
                </a:solidFill>
                <a:latin typeface="Calibri"/>
                <a:ea typeface="Arial"/>
              </a:rPr>
              <a:t> σε αιτήματα πολιτών.</a:t>
            </a:r>
            <a:endParaRPr lang="el-GR" sz="1330" b="0" strike="noStrike" spc="-1">
              <a:latin typeface="Arial"/>
            </a:endParaRPr>
          </a:p>
          <a:p>
            <a:pPr marL="178560" indent="-177480" algn="just">
              <a:lnSpc>
                <a:spcPct val="100000"/>
              </a:lnSpc>
              <a:spcBef>
                <a:spcPts val="235"/>
              </a:spcBef>
              <a:spcAft>
                <a:spcPts val="235"/>
              </a:spcAft>
              <a:buClr>
                <a:srgbClr val="000000"/>
              </a:buClr>
              <a:buSzPct val="45000"/>
              <a:buFont typeface="Wingdings" charset="2"/>
              <a:buChar char=""/>
            </a:pPr>
            <a:r>
              <a:rPr lang="el-GR" sz="1330" b="0" strike="noStrike" spc="-1">
                <a:solidFill>
                  <a:srgbClr val="000000"/>
                </a:solidFill>
                <a:latin typeface="Calibri"/>
                <a:ea typeface="Arial"/>
              </a:rPr>
              <a:t>Διεκπεραιώθηκαν </a:t>
            </a:r>
            <a:r>
              <a:rPr lang="el-GR" sz="1330" b="1" u="sng" strike="noStrike" spc="-1">
                <a:solidFill>
                  <a:srgbClr val="000000"/>
                </a:solidFill>
                <a:uFillTx/>
                <a:latin typeface="Calibri"/>
                <a:ea typeface="Arial"/>
              </a:rPr>
              <a:t>165 συνδέσεις με τα δίκτυα κοινής ωφέλειας</a:t>
            </a:r>
            <a:r>
              <a:rPr lang="el-GR" sz="1330" b="1" strike="noStrike" spc="-1">
                <a:solidFill>
                  <a:srgbClr val="000000"/>
                </a:solidFill>
                <a:latin typeface="Calibri"/>
                <a:ea typeface="Arial"/>
              </a:rPr>
              <a:t>.</a:t>
            </a:r>
            <a:endParaRPr lang="el-GR" sz="1330" b="0" strike="noStrike" spc="-1">
              <a:latin typeface="Arial"/>
            </a:endParaRPr>
          </a:p>
          <a:p>
            <a:pPr marL="178560" indent="-177480" algn="just">
              <a:lnSpc>
                <a:spcPct val="100000"/>
              </a:lnSpc>
              <a:spcBef>
                <a:spcPts val="235"/>
              </a:spcBef>
              <a:spcAft>
                <a:spcPts val="235"/>
              </a:spcAft>
              <a:buClr>
                <a:srgbClr val="000000"/>
              </a:buClr>
              <a:buSzPct val="45000"/>
              <a:buFont typeface="Wingdings" charset="2"/>
              <a:buChar char=""/>
            </a:pPr>
            <a:r>
              <a:rPr lang="el-GR" sz="1330" b="0" strike="noStrike" spc="-1">
                <a:solidFill>
                  <a:srgbClr val="000000"/>
                </a:solidFill>
                <a:latin typeface="Calibri"/>
                <a:ea typeface="Arial"/>
              </a:rPr>
              <a:t>Διεκπεραιώθηκαν </a:t>
            </a:r>
            <a:r>
              <a:rPr lang="el-GR" sz="1330" b="1" u="sng" strike="noStrike" spc="-1">
                <a:solidFill>
                  <a:srgbClr val="000000"/>
                </a:solidFill>
                <a:uFillTx/>
                <a:latin typeface="Calibri"/>
                <a:ea typeface="Arial"/>
              </a:rPr>
              <a:t>20 υποθέσεις επικινδύνων</a:t>
            </a:r>
            <a:r>
              <a:rPr lang="el-GR" sz="1330" b="1" strike="noStrike" spc="-1">
                <a:solidFill>
                  <a:srgbClr val="000000"/>
                </a:solidFill>
                <a:latin typeface="Calibri"/>
                <a:ea typeface="Arial"/>
              </a:rPr>
              <a:t> (αυτοψίες επικινδύνων, εκθέσεις κλπ)</a:t>
            </a:r>
            <a:endParaRPr lang="el-GR" sz="1330" b="0" strike="noStrike" spc="-1">
              <a:latin typeface="Arial"/>
            </a:endParaRPr>
          </a:p>
          <a:p>
            <a:pPr marL="178560" indent="-177480" algn="just">
              <a:lnSpc>
                <a:spcPct val="100000"/>
              </a:lnSpc>
              <a:spcBef>
                <a:spcPts val="235"/>
              </a:spcBef>
              <a:spcAft>
                <a:spcPts val="235"/>
              </a:spcAft>
              <a:buClr>
                <a:srgbClr val="000000"/>
              </a:buClr>
              <a:buSzPct val="45000"/>
              <a:buFont typeface="Wingdings" charset="2"/>
              <a:buChar char=""/>
            </a:pPr>
            <a:r>
              <a:rPr lang="el-GR" sz="1330" b="0" strike="noStrike" spc="-1">
                <a:solidFill>
                  <a:srgbClr val="000000"/>
                </a:solidFill>
                <a:latin typeface="Calibri"/>
                <a:ea typeface="Arial"/>
              </a:rPr>
              <a:t>Έλεγχος </a:t>
            </a:r>
            <a:r>
              <a:rPr lang="el-GR" sz="1330" b="1" strike="noStrike" spc="-1">
                <a:solidFill>
                  <a:srgbClr val="000000"/>
                </a:solidFill>
                <a:latin typeface="Calibri"/>
                <a:ea typeface="Arial"/>
              </a:rPr>
              <a:t>427 δηλώσεων ένταξης στις διατάξεις Ν.4495/17 &amp; Ν.4178/13</a:t>
            </a:r>
            <a:endParaRPr lang="el-GR" sz="1330" b="0" strike="noStrike" spc="-1">
              <a:latin typeface="Arial"/>
            </a:endParaRPr>
          </a:p>
          <a:p>
            <a:pPr marL="178560" indent="-177480" algn="just">
              <a:lnSpc>
                <a:spcPct val="100000"/>
              </a:lnSpc>
              <a:spcBef>
                <a:spcPts val="235"/>
              </a:spcBef>
              <a:spcAft>
                <a:spcPts val="235"/>
              </a:spcAft>
              <a:buClr>
                <a:srgbClr val="000000"/>
              </a:buClr>
              <a:buSzPct val="45000"/>
              <a:buFont typeface="Wingdings" charset="2"/>
              <a:buChar char=""/>
            </a:pPr>
            <a:r>
              <a:rPr lang="el-GR" sz="1330" b="0" strike="noStrike" spc="-1">
                <a:solidFill>
                  <a:srgbClr val="000000"/>
                </a:solidFill>
                <a:latin typeface="Calibri"/>
                <a:ea typeface="Arial"/>
              </a:rPr>
              <a:t>Διεκπεραιώθηκαν </a:t>
            </a:r>
            <a:r>
              <a:rPr lang="el-GR" sz="1330" b="1" u="sng" strike="noStrike" spc="-1">
                <a:solidFill>
                  <a:srgbClr val="000000"/>
                </a:solidFill>
                <a:uFillTx/>
                <a:latin typeface="Calibri"/>
                <a:ea typeface="Arial"/>
              </a:rPr>
              <a:t>12 υποθέσεις για υγρασίες &amp; θέματα κτιριοδομικού κανονισμού</a:t>
            </a:r>
            <a:endParaRPr lang="el-GR" sz="1330" b="0" strike="noStrike" spc="-1">
              <a:latin typeface="Arial"/>
            </a:endParaRPr>
          </a:p>
          <a:p>
            <a:pPr marL="178560" indent="-177480" algn="just">
              <a:lnSpc>
                <a:spcPct val="100000"/>
              </a:lnSpc>
              <a:spcBef>
                <a:spcPts val="235"/>
              </a:spcBef>
              <a:spcAft>
                <a:spcPts val="235"/>
              </a:spcAft>
              <a:buClr>
                <a:srgbClr val="000000"/>
              </a:buClr>
              <a:buSzPct val="45000"/>
              <a:buFont typeface="Wingdings" charset="2"/>
              <a:buChar char=""/>
            </a:pPr>
            <a:r>
              <a:rPr lang="el-GR" sz="1330" b="0" strike="noStrike" spc="-1">
                <a:solidFill>
                  <a:srgbClr val="000000"/>
                </a:solidFill>
                <a:latin typeface="Calibri"/>
                <a:ea typeface="Arial"/>
              </a:rPr>
              <a:t>Έλεγχος-διεκπεραίωση</a:t>
            </a:r>
            <a:r>
              <a:rPr lang="el-GR" sz="1330" b="1" u="sng" strike="noStrike" spc="-1">
                <a:solidFill>
                  <a:srgbClr val="000000"/>
                </a:solidFill>
                <a:uFillTx/>
                <a:latin typeface="Calibri"/>
                <a:ea typeface="Arial"/>
              </a:rPr>
              <a:t> 335 αιτημάτων για ελεγκτές δόμησης</a:t>
            </a:r>
            <a:endParaRPr lang="el-GR" sz="1330" b="0" strike="noStrike" spc="-1">
              <a:latin typeface="Arial"/>
            </a:endParaRPr>
          </a:p>
          <a:p>
            <a:pPr marL="178560" indent="-177480" algn="just">
              <a:lnSpc>
                <a:spcPct val="100000"/>
              </a:lnSpc>
              <a:spcBef>
                <a:spcPts val="235"/>
              </a:spcBef>
              <a:spcAft>
                <a:spcPts val="235"/>
              </a:spcAft>
              <a:buClr>
                <a:srgbClr val="000000"/>
              </a:buClr>
              <a:buSzPct val="45000"/>
              <a:buFont typeface="Wingdings" charset="2"/>
              <a:buChar char=""/>
            </a:pPr>
            <a:r>
              <a:rPr lang="el-GR" sz="1330" b="0" strike="noStrike" spc="-1">
                <a:solidFill>
                  <a:srgbClr val="000000"/>
                </a:solidFill>
                <a:latin typeface="Calibri"/>
                <a:ea typeface="Arial"/>
              </a:rPr>
              <a:t>Καταχωρήθηκαν</a:t>
            </a:r>
            <a:r>
              <a:rPr lang="el-GR" sz="1330" b="1" strike="noStrike" spc="-1">
                <a:solidFill>
                  <a:srgbClr val="000000"/>
                </a:solidFill>
                <a:latin typeface="Calibri"/>
                <a:ea typeface="Arial"/>
              </a:rPr>
              <a:t> 93 </a:t>
            </a:r>
            <a:r>
              <a:rPr lang="el-GR" sz="1330" b="1" u="sng" strike="noStrike" spc="-1">
                <a:solidFill>
                  <a:srgbClr val="000000"/>
                </a:solidFill>
                <a:uFillTx/>
                <a:latin typeface="Calibri"/>
                <a:ea typeface="Arial"/>
              </a:rPr>
              <a:t>χρηματικοί κατάλογοι προστίμων</a:t>
            </a:r>
            <a:r>
              <a:rPr lang="el-GR" sz="1330" b="1" strike="noStrike" spc="-1">
                <a:solidFill>
                  <a:srgbClr val="000000"/>
                </a:solidFill>
                <a:latin typeface="Calibri"/>
                <a:ea typeface="Arial"/>
              </a:rPr>
              <a:t>.</a:t>
            </a:r>
            <a:endParaRPr lang="el-GR" sz="1330" b="0" strike="noStrike" spc="-1">
              <a:latin typeface="Arial"/>
            </a:endParaRPr>
          </a:p>
          <a:p>
            <a:pPr marL="178560" indent="-177480" algn="just">
              <a:lnSpc>
                <a:spcPct val="100000"/>
              </a:lnSpc>
              <a:spcBef>
                <a:spcPts val="235"/>
              </a:spcBef>
              <a:spcAft>
                <a:spcPts val="235"/>
              </a:spcAft>
              <a:buClr>
                <a:srgbClr val="000000"/>
              </a:buClr>
              <a:buSzPct val="45000"/>
              <a:buFont typeface="Wingdings" charset="2"/>
              <a:buChar char=""/>
            </a:pPr>
            <a:r>
              <a:rPr lang="el-GR" sz="1330" b="0" strike="noStrike" spc="-1">
                <a:solidFill>
                  <a:srgbClr val="000000"/>
                </a:solidFill>
                <a:latin typeface="Calibri"/>
                <a:ea typeface="Arial"/>
              </a:rPr>
              <a:t>Χορηγήθηκαν </a:t>
            </a:r>
            <a:r>
              <a:rPr lang="el-GR" sz="1330" b="1" u="sng" strike="noStrike" spc="-1">
                <a:solidFill>
                  <a:srgbClr val="000000"/>
                </a:solidFill>
                <a:uFillTx/>
                <a:latin typeface="Calibri"/>
                <a:ea typeface="Arial"/>
              </a:rPr>
              <a:t>160 αντίγραφα καταγγελιών, υπαγωγών, αυτοψιών κλπ</a:t>
            </a:r>
            <a:endParaRPr lang="el-GR" sz="1330" b="0" strike="noStrike" spc="-1">
              <a:latin typeface="Arial"/>
            </a:endParaRPr>
          </a:p>
          <a:p>
            <a:pPr marL="178560" indent="-177480" algn="just">
              <a:lnSpc>
                <a:spcPct val="100000"/>
              </a:lnSpc>
              <a:spcBef>
                <a:spcPts val="235"/>
              </a:spcBef>
              <a:spcAft>
                <a:spcPts val="235"/>
              </a:spcAft>
              <a:buClr>
                <a:srgbClr val="000000"/>
              </a:buClr>
              <a:buSzPct val="45000"/>
              <a:buFont typeface="Wingdings" charset="2"/>
              <a:buChar char=""/>
            </a:pPr>
            <a:r>
              <a:rPr lang="el-GR" sz="1330" b="0" strike="noStrike" spc="-1">
                <a:solidFill>
                  <a:srgbClr val="000000"/>
                </a:solidFill>
                <a:latin typeface="Calibri"/>
                <a:ea typeface="Arial"/>
              </a:rPr>
              <a:t>Εκδόθηκαν</a:t>
            </a:r>
            <a:r>
              <a:rPr lang="el-GR" sz="1330" b="1" u="sng" strike="noStrike" spc="-1">
                <a:solidFill>
                  <a:srgbClr val="000000"/>
                </a:solidFill>
                <a:uFillTx/>
                <a:latin typeface="Calibri"/>
                <a:ea typeface="Arial"/>
              </a:rPr>
              <a:t> 95 Πιστοποιητικά</a:t>
            </a:r>
            <a:r>
              <a:rPr lang="el-GR" sz="1330" b="0" strike="noStrike" spc="-1">
                <a:solidFill>
                  <a:srgbClr val="000000"/>
                </a:solidFill>
                <a:latin typeface="Calibri"/>
                <a:ea typeface="Arial"/>
              </a:rPr>
              <a:t> Ελέγχου Οικοδομών</a:t>
            </a:r>
            <a:endParaRPr lang="el-GR" sz="1330" b="0" strike="noStrike" spc="-1">
              <a:latin typeface="Arial"/>
            </a:endParaRPr>
          </a:p>
          <a:p>
            <a:pPr marL="178560" indent="-177480" algn="just">
              <a:lnSpc>
                <a:spcPct val="100000"/>
              </a:lnSpc>
              <a:spcBef>
                <a:spcPts val="235"/>
              </a:spcBef>
              <a:spcAft>
                <a:spcPts val="235"/>
              </a:spcAft>
              <a:buClr>
                <a:srgbClr val="000000"/>
              </a:buClr>
              <a:buSzPct val="45000"/>
              <a:buFont typeface="Wingdings" charset="2"/>
              <a:buChar char=""/>
            </a:pPr>
            <a:r>
              <a:rPr lang="el-GR" sz="1330" b="0" strike="noStrike" spc="-1">
                <a:solidFill>
                  <a:srgbClr val="000000"/>
                </a:solidFill>
                <a:latin typeface="Calibri"/>
                <a:ea typeface="Arial"/>
              </a:rPr>
              <a:t>Έγιναν </a:t>
            </a:r>
            <a:r>
              <a:rPr lang="el-GR" sz="1330" b="1" u="sng" strike="noStrike" spc="-1">
                <a:solidFill>
                  <a:srgbClr val="000000"/>
                </a:solidFill>
                <a:uFillTx/>
                <a:latin typeface="Calibri"/>
                <a:ea typeface="Arial"/>
              </a:rPr>
              <a:t>104 Αυτοψίες - υποθέσεις για κοπή δένδρων</a:t>
            </a:r>
            <a:endParaRPr lang="el-GR" sz="1330" b="0" strike="noStrike" spc="-1">
              <a:latin typeface="Arial"/>
            </a:endParaRPr>
          </a:p>
          <a:p>
            <a:pPr marL="178560" indent="-178200">
              <a:lnSpc>
                <a:spcPct val="100000"/>
              </a:lnSpc>
              <a:buClr>
                <a:srgbClr val="000000"/>
              </a:buClr>
              <a:buSzPct val="45000"/>
              <a:buFont typeface="Wingdings" charset="2"/>
              <a:buChar char=""/>
            </a:pPr>
            <a:r>
              <a:rPr lang="el-GR" sz="1330" b="0" strike="noStrike" spc="-1">
                <a:solidFill>
                  <a:srgbClr val="000000"/>
                </a:solidFill>
                <a:latin typeface="Calibri"/>
                <a:ea typeface="Arial"/>
              </a:rPr>
              <a:t>Διαβιβάστηκαν</a:t>
            </a:r>
            <a:r>
              <a:rPr lang="el-GR" sz="1330" b="1" u="sng" strike="noStrike" spc="-1">
                <a:solidFill>
                  <a:srgbClr val="000000"/>
                </a:solidFill>
                <a:uFillTx/>
                <a:latin typeface="Calibri"/>
                <a:ea typeface="Arial"/>
              </a:rPr>
              <a:t> 66 φάκελοι στο ΣΥΠΟΘΑ </a:t>
            </a:r>
            <a:r>
              <a:rPr lang="el-GR" sz="1490" b="0" strike="noStrike" spc="-1">
                <a:solidFill>
                  <a:srgbClr val="000000"/>
                </a:solidFill>
                <a:latin typeface="Calibri"/>
                <a:ea typeface="DejaVu Sans"/>
              </a:rPr>
              <a:t>με απόψεις</a:t>
            </a:r>
            <a:endParaRPr lang="el-GR" sz="1490" b="0" strike="noStrike" spc="-1">
              <a:latin typeface="Arial"/>
            </a:endParaRPr>
          </a:p>
          <a:p>
            <a:pPr>
              <a:lnSpc>
                <a:spcPct val="100000"/>
              </a:lnSpc>
            </a:pPr>
            <a:endParaRPr lang="el-GR" sz="1490" b="0" strike="noStrike" spc="-1">
              <a:latin typeface="Arial"/>
            </a:endParaRPr>
          </a:p>
          <a:p>
            <a:pPr algn="just">
              <a:lnSpc>
                <a:spcPts val="1321"/>
              </a:lnSpc>
              <a:spcBef>
                <a:spcPts val="235"/>
              </a:spcBef>
              <a:spcAft>
                <a:spcPts val="235"/>
              </a:spcAft>
            </a:pPr>
            <a:r>
              <a:rPr lang="el-GR" sz="1330" b="0" strike="noStrike" spc="-1">
                <a:solidFill>
                  <a:srgbClr val="000000"/>
                </a:solidFill>
                <a:latin typeface="Calibri"/>
                <a:ea typeface="Arial"/>
              </a:rPr>
              <a:t>Τα συνολικά έγγραφα στο πρωτόκολλο που αφορούν στο τμήμα ήταν </a:t>
            </a:r>
            <a:r>
              <a:rPr lang="el-GR" sz="1330" b="1" u="sng" strike="noStrike" spc="-1">
                <a:solidFill>
                  <a:srgbClr val="000000"/>
                </a:solidFill>
                <a:uFillTx/>
                <a:latin typeface="Calibri"/>
                <a:ea typeface="Arial"/>
              </a:rPr>
              <a:t>2.194</a:t>
            </a:r>
            <a:endParaRPr lang="el-GR" sz="1330" b="0" strike="noStrike" spc="-1">
              <a:latin typeface="Arial"/>
            </a:endParaRPr>
          </a:p>
        </p:txBody>
      </p:sp>
    </p:spTree>
    <p:extLst>
      <p:ext uri="{BB962C8B-B14F-4D97-AF65-F5344CB8AC3E}">
        <p14:creationId xmlns:p14="http://schemas.microsoft.com/office/powerpoint/2010/main" val="2101812973"/>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8" name="Group 1"/>
          <p:cNvGrpSpPr/>
          <p:nvPr/>
        </p:nvGrpSpPr>
        <p:grpSpPr>
          <a:xfrm>
            <a:off x="1260000" y="360"/>
            <a:ext cx="446040" cy="5670000"/>
            <a:chOff x="1260000" y="360"/>
            <a:chExt cx="446040" cy="5670000"/>
          </a:xfrm>
        </p:grpSpPr>
        <p:sp>
          <p:nvSpPr>
            <p:cNvPr id="229" name="CustomShape 2"/>
            <p:cNvSpPr/>
            <p:nvPr/>
          </p:nvSpPr>
          <p:spPr>
            <a:xfrm>
              <a:off x="1260000" y="360"/>
              <a:ext cx="442800" cy="3963240"/>
            </a:xfrm>
            <a:prstGeom prst="rect">
              <a:avLst/>
            </a:prstGeom>
            <a:gradFill rotWithShape="0">
              <a:gsLst>
                <a:gs pos="0">
                  <a:srgbClr val="004271"/>
                </a:gs>
                <a:gs pos="100000">
                  <a:srgbClr val="005EA1"/>
                </a:gs>
              </a:gsLst>
              <a:lin ang="5400000"/>
            </a:gradFill>
            <a:ln w="25560">
              <a:noFill/>
            </a:ln>
          </p:spPr>
          <p:style>
            <a:lnRef idx="0">
              <a:scrgbClr r="0" g="0" b="0"/>
            </a:lnRef>
            <a:fillRef idx="0">
              <a:scrgbClr r="0" g="0" b="0"/>
            </a:fillRef>
            <a:effectRef idx="0">
              <a:scrgbClr r="0" g="0" b="0"/>
            </a:effectRef>
            <a:fontRef idx="minor"/>
          </p:style>
          <p:txBody>
            <a:bodyPr/>
            <a:lstStyle>
              <a:defPPr>
                <a:defRPr lang="el-GR"/>
              </a:defPPr>
              <a:lvl1pPr marL="0" algn="l" defTabSz="914400" rtl="0" eaLnBrk="1" latinLnBrk="0" hangingPunct="1">
                <a:defRPr sz="1800" kern="1200">
                  <a:solidFill>
                    <a:schemeClr val="tx1"/>
                  </a:solidFill>
                  <a:latin typeface="Arial"/>
                  <a:ea typeface="DejaVu Sans"/>
                  <a:cs typeface="DejaVu Sans"/>
                </a:defRPr>
              </a:lvl1pPr>
              <a:lvl2pPr marL="457200" algn="l" defTabSz="914400" rtl="0" eaLnBrk="1" latinLnBrk="0" hangingPunct="1">
                <a:defRPr sz="1800" kern="1200">
                  <a:solidFill>
                    <a:schemeClr val="tx1"/>
                  </a:solidFill>
                  <a:latin typeface="Arial"/>
                  <a:ea typeface="DejaVu Sans"/>
                  <a:cs typeface="DejaVu Sans"/>
                </a:defRPr>
              </a:lvl2pPr>
              <a:lvl3pPr marL="914400" algn="l" defTabSz="914400" rtl="0" eaLnBrk="1" latinLnBrk="0" hangingPunct="1">
                <a:defRPr sz="1800" kern="1200">
                  <a:solidFill>
                    <a:schemeClr val="tx1"/>
                  </a:solidFill>
                  <a:latin typeface="Arial"/>
                  <a:ea typeface="DejaVu Sans"/>
                  <a:cs typeface="DejaVu Sans"/>
                </a:defRPr>
              </a:lvl3pPr>
              <a:lvl4pPr marL="1371600" algn="l" defTabSz="914400" rtl="0" eaLnBrk="1" latinLnBrk="0" hangingPunct="1">
                <a:defRPr sz="1800" kern="1200">
                  <a:solidFill>
                    <a:schemeClr val="tx1"/>
                  </a:solidFill>
                  <a:latin typeface="Arial"/>
                  <a:ea typeface="DejaVu Sans"/>
                  <a:cs typeface="DejaVu Sans"/>
                </a:defRPr>
              </a:lvl4pPr>
              <a:lvl5pPr marL="1828800" algn="l" defTabSz="914400" rtl="0" eaLnBrk="1" latinLnBrk="0" hangingPunct="1">
                <a:defRPr sz="1800" kern="1200">
                  <a:solidFill>
                    <a:schemeClr val="tx1"/>
                  </a:solidFill>
                  <a:latin typeface="Arial"/>
                  <a:ea typeface="DejaVu Sans"/>
                  <a:cs typeface="DejaVu Sans"/>
                </a:defRPr>
              </a:lvl5pPr>
              <a:lvl6pPr marL="2286000" algn="l" defTabSz="914400" rtl="0" eaLnBrk="1" latinLnBrk="0" hangingPunct="1">
                <a:defRPr sz="1800" kern="1200">
                  <a:solidFill>
                    <a:schemeClr val="tx1"/>
                  </a:solidFill>
                  <a:latin typeface="Arial"/>
                  <a:ea typeface="DejaVu Sans"/>
                  <a:cs typeface="DejaVu Sans"/>
                </a:defRPr>
              </a:lvl6pPr>
              <a:lvl7pPr marL="2743200" algn="l" defTabSz="914400" rtl="0" eaLnBrk="1" latinLnBrk="0" hangingPunct="1">
                <a:defRPr sz="1800" kern="1200">
                  <a:solidFill>
                    <a:schemeClr val="tx1"/>
                  </a:solidFill>
                  <a:latin typeface="Arial"/>
                  <a:ea typeface="DejaVu Sans"/>
                  <a:cs typeface="DejaVu Sans"/>
                </a:defRPr>
              </a:lvl7pPr>
              <a:lvl8pPr marL="3200400" algn="l" defTabSz="914400" rtl="0" eaLnBrk="1" latinLnBrk="0" hangingPunct="1">
                <a:defRPr sz="1800" kern="1200">
                  <a:solidFill>
                    <a:schemeClr val="tx1"/>
                  </a:solidFill>
                  <a:latin typeface="Arial"/>
                  <a:ea typeface="DejaVu Sans"/>
                  <a:cs typeface="DejaVu Sans"/>
                </a:defRPr>
              </a:lvl8pPr>
              <a:lvl9pPr marL="3657600" algn="l" defTabSz="914400" rtl="0" eaLnBrk="1" latinLnBrk="0" hangingPunct="1">
                <a:defRPr sz="1800" kern="1200">
                  <a:solidFill>
                    <a:schemeClr val="tx1"/>
                  </a:solidFill>
                  <a:latin typeface="Arial"/>
                  <a:ea typeface="DejaVu Sans"/>
                  <a:cs typeface="DejaVu Sans"/>
                </a:defRPr>
              </a:lvl9pPr>
            </a:lstStyle>
            <a:p>
              <a:endParaRPr/>
            </a:p>
          </p:txBody>
        </p:sp>
        <p:sp>
          <p:nvSpPr>
            <p:cNvPr id="230" name="CustomShape 3"/>
            <p:cNvSpPr/>
            <p:nvPr/>
          </p:nvSpPr>
          <p:spPr>
            <a:xfrm rot="10800000">
              <a:off x="1263600" y="3850920"/>
              <a:ext cx="442440" cy="1819440"/>
            </a:xfrm>
            <a:prstGeom prst="rect">
              <a:avLst/>
            </a:prstGeom>
            <a:gradFill rotWithShape="0">
              <a:gsLst>
                <a:gs pos="0">
                  <a:srgbClr val="004271"/>
                </a:gs>
                <a:gs pos="100000">
                  <a:srgbClr val="005EA1"/>
                </a:gs>
              </a:gsLst>
              <a:lin ang="16200000"/>
            </a:gradFill>
            <a:ln w="25560">
              <a:noFill/>
            </a:ln>
          </p:spPr>
          <p:style>
            <a:lnRef idx="0">
              <a:scrgbClr r="0" g="0" b="0"/>
            </a:lnRef>
            <a:fillRef idx="0">
              <a:scrgbClr r="0" g="0" b="0"/>
            </a:fillRef>
            <a:effectRef idx="0">
              <a:scrgbClr r="0" g="0" b="0"/>
            </a:effectRef>
            <a:fontRef idx="minor"/>
          </p:style>
          <p:txBody>
            <a:bodyPr/>
            <a:lstStyle>
              <a:defPPr>
                <a:defRPr lang="el-GR"/>
              </a:defPPr>
              <a:lvl1pPr marL="0" algn="l" defTabSz="914400" rtl="0" eaLnBrk="1" latinLnBrk="0" hangingPunct="1">
                <a:defRPr sz="1800" kern="1200">
                  <a:solidFill>
                    <a:schemeClr val="tx1"/>
                  </a:solidFill>
                  <a:latin typeface="Arial"/>
                  <a:ea typeface="DejaVu Sans"/>
                  <a:cs typeface="DejaVu Sans"/>
                </a:defRPr>
              </a:lvl1pPr>
              <a:lvl2pPr marL="457200" algn="l" defTabSz="914400" rtl="0" eaLnBrk="1" latinLnBrk="0" hangingPunct="1">
                <a:defRPr sz="1800" kern="1200">
                  <a:solidFill>
                    <a:schemeClr val="tx1"/>
                  </a:solidFill>
                  <a:latin typeface="Arial"/>
                  <a:ea typeface="DejaVu Sans"/>
                  <a:cs typeface="DejaVu Sans"/>
                </a:defRPr>
              </a:lvl2pPr>
              <a:lvl3pPr marL="914400" algn="l" defTabSz="914400" rtl="0" eaLnBrk="1" latinLnBrk="0" hangingPunct="1">
                <a:defRPr sz="1800" kern="1200">
                  <a:solidFill>
                    <a:schemeClr val="tx1"/>
                  </a:solidFill>
                  <a:latin typeface="Arial"/>
                  <a:ea typeface="DejaVu Sans"/>
                  <a:cs typeface="DejaVu Sans"/>
                </a:defRPr>
              </a:lvl3pPr>
              <a:lvl4pPr marL="1371600" algn="l" defTabSz="914400" rtl="0" eaLnBrk="1" latinLnBrk="0" hangingPunct="1">
                <a:defRPr sz="1800" kern="1200">
                  <a:solidFill>
                    <a:schemeClr val="tx1"/>
                  </a:solidFill>
                  <a:latin typeface="Arial"/>
                  <a:ea typeface="DejaVu Sans"/>
                  <a:cs typeface="DejaVu Sans"/>
                </a:defRPr>
              </a:lvl4pPr>
              <a:lvl5pPr marL="1828800" algn="l" defTabSz="914400" rtl="0" eaLnBrk="1" latinLnBrk="0" hangingPunct="1">
                <a:defRPr sz="1800" kern="1200">
                  <a:solidFill>
                    <a:schemeClr val="tx1"/>
                  </a:solidFill>
                  <a:latin typeface="Arial"/>
                  <a:ea typeface="DejaVu Sans"/>
                  <a:cs typeface="DejaVu Sans"/>
                </a:defRPr>
              </a:lvl5pPr>
              <a:lvl6pPr marL="2286000" algn="l" defTabSz="914400" rtl="0" eaLnBrk="1" latinLnBrk="0" hangingPunct="1">
                <a:defRPr sz="1800" kern="1200">
                  <a:solidFill>
                    <a:schemeClr val="tx1"/>
                  </a:solidFill>
                  <a:latin typeface="Arial"/>
                  <a:ea typeface="DejaVu Sans"/>
                  <a:cs typeface="DejaVu Sans"/>
                </a:defRPr>
              </a:lvl6pPr>
              <a:lvl7pPr marL="2743200" algn="l" defTabSz="914400" rtl="0" eaLnBrk="1" latinLnBrk="0" hangingPunct="1">
                <a:defRPr sz="1800" kern="1200">
                  <a:solidFill>
                    <a:schemeClr val="tx1"/>
                  </a:solidFill>
                  <a:latin typeface="Arial"/>
                  <a:ea typeface="DejaVu Sans"/>
                  <a:cs typeface="DejaVu Sans"/>
                </a:defRPr>
              </a:lvl7pPr>
              <a:lvl8pPr marL="3200400" algn="l" defTabSz="914400" rtl="0" eaLnBrk="1" latinLnBrk="0" hangingPunct="1">
                <a:defRPr sz="1800" kern="1200">
                  <a:solidFill>
                    <a:schemeClr val="tx1"/>
                  </a:solidFill>
                  <a:latin typeface="Arial"/>
                  <a:ea typeface="DejaVu Sans"/>
                  <a:cs typeface="DejaVu Sans"/>
                </a:defRPr>
              </a:lvl8pPr>
              <a:lvl9pPr marL="3657600" algn="l" defTabSz="914400" rtl="0" eaLnBrk="1" latinLnBrk="0" hangingPunct="1">
                <a:defRPr sz="1800" kern="1200">
                  <a:solidFill>
                    <a:schemeClr val="tx1"/>
                  </a:solidFill>
                  <a:latin typeface="Arial"/>
                  <a:ea typeface="DejaVu Sans"/>
                  <a:cs typeface="DejaVu Sans"/>
                </a:defRPr>
              </a:lvl9pPr>
            </a:lstStyle>
            <a:p>
              <a:endParaRPr/>
            </a:p>
          </p:txBody>
        </p:sp>
      </p:grpSp>
      <p:sp>
        <p:nvSpPr>
          <p:cNvPr id="231" name="CustomShape 4"/>
          <p:cNvSpPr/>
          <p:nvPr/>
        </p:nvSpPr>
        <p:spPr>
          <a:xfrm rot="16200000">
            <a:off x="96480" y="1607040"/>
            <a:ext cx="2899080" cy="301320"/>
          </a:xfrm>
          <a:prstGeom prst="rect">
            <a:avLst/>
          </a:prstGeom>
          <a:noFill/>
          <a:ln w="0">
            <a:noFill/>
          </a:ln>
        </p:spPr>
        <p:style>
          <a:lnRef idx="0">
            <a:scrgbClr r="0" g="0" b="0"/>
          </a:lnRef>
          <a:fillRef idx="0">
            <a:scrgbClr r="0" g="0" b="0"/>
          </a:fillRef>
          <a:effectRef idx="0">
            <a:scrgbClr r="0" g="0" b="0"/>
          </a:effectRef>
          <a:fontRef idx="minor"/>
        </p:style>
        <p:txBody>
          <a:bodyPr wrap="none" lIns="74520" tIns="37080" rIns="74520" bIns="37080">
            <a:spAutoFit/>
          </a:bodyPr>
          <a:lstStyle>
            <a:defPPr>
              <a:defRPr lang="el-GR"/>
            </a:defPPr>
            <a:lvl1pPr marL="0" algn="l" defTabSz="914400" rtl="0" eaLnBrk="1" latinLnBrk="0" hangingPunct="1">
              <a:defRPr sz="1800" kern="1200">
                <a:solidFill>
                  <a:schemeClr val="tx1"/>
                </a:solidFill>
                <a:latin typeface="Arial"/>
                <a:ea typeface="DejaVu Sans"/>
                <a:cs typeface="DejaVu Sans"/>
              </a:defRPr>
            </a:lvl1pPr>
            <a:lvl2pPr marL="457200" algn="l" defTabSz="914400" rtl="0" eaLnBrk="1" latinLnBrk="0" hangingPunct="1">
              <a:defRPr sz="1800" kern="1200">
                <a:solidFill>
                  <a:schemeClr val="tx1"/>
                </a:solidFill>
                <a:latin typeface="Arial"/>
                <a:ea typeface="DejaVu Sans"/>
                <a:cs typeface="DejaVu Sans"/>
              </a:defRPr>
            </a:lvl2pPr>
            <a:lvl3pPr marL="914400" algn="l" defTabSz="914400" rtl="0" eaLnBrk="1" latinLnBrk="0" hangingPunct="1">
              <a:defRPr sz="1800" kern="1200">
                <a:solidFill>
                  <a:schemeClr val="tx1"/>
                </a:solidFill>
                <a:latin typeface="Arial"/>
                <a:ea typeface="DejaVu Sans"/>
                <a:cs typeface="DejaVu Sans"/>
              </a:defRPr>
            </a:lvl3pPr>
            <a:lvl4pPr marL="1371600" algn="l" defTabSz="914400" rtl="0" eaLnBrk="1" latinLnBrk="0" hangingPunct="1">
              <a:defRPr sz="1800" kern="1200">
                <a:solidFill>
                  <a:schemeClr val="tx1"/>
                </a:solidFill>
                <a:latin typeface="Arial"/>
                <a:ea typeface="DejaVu Sans"/>
                <a:cs typeface="DejaVu Sans"/>
              </a:defRPr>
            </a:lvl4pPr>
            <a:lvl5pPr marL="1828800" algn="l" defTabSz="914400" rtl="0" eaLnBrk="1" latinLnBrk="0" hangingPunct="1">
              <a:defRPr sz="1800" kern="1200">
                <a:solidFill>
                  <a:schemeClr val="tx1"/>
                </a:solidFill>
                <a:latin typeface="Arial"/>
                <a:ea typeface="DejaVu Sans"/>
                <a:cs typeface="DejaVu Sans"/>
              </a:defRPr>
            </a:lvl5pPr>
            <a:lvl6pPr marL="2286000" algn="l" defTabSz="914400" rtl="0" eaLnBrk="1" latinLnBrk="0" hangingPunct="1">
              <a:defRPr sz="1800" kern="1200">
                <a:solidFill>
                  <a:schemeClr val="tx1"/>
                </a:solidFill>
                <a:latin typeface="Arial"/>
                <a:ea typeface="DejaVu Sans"/>
                <a:cs typeface="DejaVu Sans"/>
              </a:defRPr>
            </a:lvl6pPr>
            <a:lvl7pPr marL="2743200" algn="l" defTabSz="914400" rtl="0" eaLnBrk="1" latinLnBrk="0" hangingPunct="1">
              <a:defRPr sz="1800" kern="1200">
                <a:solidFill>
                  <a:schemeClr val="tx1"/>
                </a:solidFill>
                <a:latin typeface="Arial"/>
                <a:ea typeface="DejaVu Sans"/>
                <a:cs typeface="DejaVu Sans"/>
              </a:defRPr>
            </a:lvl7pPr>
            <a:lvl8pPr marL="3200400" algn="l" defTabSz="914400" rtl="0" eaLnBrk="1" latinLnBrk="0" hangingPunct="1">
              <a:defRPr sz="1800" kern="1200">
                <a:solidFill>
                  <a:schemeClr val="tx1"/>
                </a:solidFill>
                <a:latin typeface="Arial"/>
                <a:ea typeface="DejaVu Sans"/>
                <a:cs typeface="DejaVu Sans"/>
              </a:defRPr>
            </a:lvl8pPr>
            <a:lvl9pPr marL="3657600" algn="l" defTabSz="914400" rtl="0" eaLnBrk="1" latinLnBrk="0" hangingPunct="1">
              <a:defRPr sz="1800" kern="1200">
                <a:solidFill>
                  <a:schemeClr val="tx1"/>
                </a:solidFill>
                <a:latin typeface="Arial"/>
                <a:ea typeface="DejaVu Sans"/>
                <a:cs typeface="DejaVu Sans"/>
              </a:defRPr>
            </a:lvl9pPr>
          </a:lstStyle>
          <a:p>
            <a:pPr>
              <a:lnSpc>
                <a:spcPct val="100000"/>
              </a:lnSpc>
            </a:pPr>
            <a:r>
              <a:rPr lang="el-GR" sz="1490" b="0" strike="noStrike" spc="-1">
                <a:solidFill>
                  <a:srgbClr val="F2F2F2"/>
                </a:solidFill>
                <a:latin typeface="Calibri"/>
                <a:ea typeface="DejaVu Sans"/>
              </a:rPr>
              <a:t>Δήμος Βάρης Βούλας Βουλιαγμένης</a:t>
            </a:r>
            <a:endParaRPr lang="el-GR" sz="1490" b="0" strike="noStrike" spc="-1">
              <a:latin typeface="Arial"/>
            </a:endParaRPr>
          </a:p>
        </p:txBody>
      </p:sp>
      <p:pic>
        <p:nvPicPr>
          <p:cNvPr id="232" name="Picture 2_26"/>
          <p:cNvPicPr/>
          <p:nvPr/>
        </p:nvPicPr>
        <p:blipFill>
          <a:blip r:embed="rId2"/>
          <a:stretch>
            <a:fillRect/>
          </a:stretch>
        </p:blipFill>
        <p:spPr>
          <a:xfrm>
            <a:off x="2003760" y="58680"/>
            <a:ext cx="1008720" cy="351360"/>
          </a:xfrm>
          <a:prstGeom prst="rect">
            <a:avLst/>
          </a:prstGeom>
          <a:ln w="9360">
            <a:noFill/>
          </a:ln>
        </p:spPr>
      </p:pic>
      <p:sp>
        <p:nvSpPr>
          <p:cNvPr id="233" name="CustomShape 5"/>
          <p:cNvSpPr/>
          <p:nvPr/>
        </p:nvSpPr>
        <p:spPr>
          <a:xfrm>
            <a:off x="2896560" y="170280"/>
            <a:ext cx="5950440" cy="326520"/>
          </a:xfrm>
          <a:prstGeom prst="rect">
            <a:avLst/>
          </a:prstGeom>
          <a:noFill/>
          <a:ln w="0">
            <a:noFill/>
          </a:ln>
        </p:spPr>
        <p:style>
          <a:lnRef idx="0">
            <a:scrgbClr r="0" g="0" b="0"/>
          </a:lnRef>
          <a:fillRef idx="0">
            <a:scrgbClr r="0" g="0" b="0"/>
          </a:fillRef>
          <a:effectRef idx="0">
            <a:scrgbClr r="0" g="0" b="0"/>
          </a:effectRef>
          <a:fontRef idx="minor"/>
        </p:style>
        <p:txBody>
          <a:bodyPr lIns="74520" tIns="37080" rIns="74520" bIns="37080">
            <a:spAutoFit/>
          </a:bodyPr>
          <a:lstStyle>
            <a:defPPr>
              <a:defRPr lang="el-GR"/>
            </a:defPPr>
            <a:lvl1pPr marL="0" algn="l" defTabSz="914400" rtl="0" eaLnBrk="1" latinLnBrk="0" hangingPunct="1">
              <a:defRPr sz="1800" kern="1200">
                <a:solidFill>
                  <a:schemeClr val="tx1"/>
                </a:solidFill>
                <a:latin typeface="Arial"/>
                <a:ea typeface="DejaVu Sans"/>
                <a:cs typeface="DejaVu Sans"/>
              </a:defRPr>
            </a:lvl1pPr>
            <a:lvl2pPr marL="457200" algn="l" defTabSz="914400" rtl="0" eaLnBrk="1" latinLnBrk="0" hangingPunct="1">
              <a:defRPr sz="1800" kern="1200">
                <a:solidFill>
                  <a:schemeClr val="tx1"/>
                </a:solidFill>
                <a:latin typeface="Arial"/>
                <a:ea typeface="DejaVu Sans"/>
                <a:cs typeface="DejaVu Sans"/>
              </a:defRPr>
            </a:lvl2pPr>
            <a:lvl3pPr marL="914400" algn="l" defTabSz="914400" rtl="0" eaLnBrk="1" latinLnBrk="0" hangingPunct="1">
              <a:defRPr sz="1800" kern="1200">
                <a:solidFill>
                  <a:schemeClr val="tx1"/>
                </a:solidFill>
                <a:latin typeface="Arial"/>
                <a:ea typeface="DejaVu Sans"/>
                <a:cs typeface="DejaVu Sans"/>
              </a:defRPr>
            </a:lvl3pPr>
            <a:lvl4pPr marL="1371600" algn="l" defTabSz="914400" rtl="0" eaLnBrk="1" latinLnBrk="0" hangingPunct="1">
              <a:defRPr sz="1800" kern="1200">
                <a:solidFill>
                  <a:schemeClr val="tx1"/>
                </a:solidFill>
                <a:latin typeface="Arial"/>
                <a:ea typeface="DejaVu Sans"/>
                <a:cs typeface="DejaVu Sans"/>
              </a:defRPr>
            </a:lvl4pPr>
            <a:lvl5pPr marL="1828800" algn="l" defTabSz="914400" rtl="0" eaLnBrk="1" latinLnBrk="0" hangingPunct="1">
              <a:defRPr sz="1800" kern="1200">
                <a:solidFill>
                  <a:schemeClr val="tx1"/>
                </a:solidFill>
                <a:latin typeface="Arial"/>
                <a:ea typeface="DejaVu Sans"/>
                <a:cs typeface="DejaVu Sans"/>
              </a:defRPr>
            </a:lvl5pPr>
            <a:lvl6pPr marL="2286000" algn="l" defTabSz="914400" rtl="0" eaLnBrk="1" latinLnBrk="0" hangingPunct="1">
              <a:defRPr sz="1800" kern="1200">
                <a:solidFill>
                  <a:schemeClr val="tx1"/>
                </a:solidFill>
                <a:latin typeface="Arial"/>
                <a:ea typeface="DejaVu Sans"/>
                <a:cs typeface="DejaVu Sans"/>
              </a:defRPr>
            </a:lvl6pPr>
            <a:lvl7pPr marL="2743200" algn="l" defTabSz="914400" rtl="0" eaLnBrk="1" latinLnBrk="0" hangingPunct="1">
              <a:defRPr sz="1800" kern="1200">
                <a:solidFill>
                  <a:schemeClr val="tx1"/>
                </a:solidFill>
                <a:latin typeface="Arial"/>
                <a:ea typeface="DejaVu Sans"/>
                <a:cs typeface="DejaVu Sans"/>
              </a:defRPr>
            </a:lvl7pPr>
            <a:lvl8pPr marL="3200400" algn="l" defTabSz="914400" rtl="0" eaLnBrk="1" latinLnBrk="0" hangingPunct="1">
              <a:defRPr sz="1800" kern="1200">
                <a:solidFill>
                  <a:schemeClr val="tx1"/>
                </a:solidFill>
                <a:latin typeface="Arial"/>
                <a:ea typeface="DejaVu Sans"/>
                <a:cs typeface="DejaVu Sans"/>
              </a:defRPr>
            </a:lvl8pPr>
            <a:lvl9pPr marL="3657600" algn="l" defTabSz="914400" rtl="0" eaLnBrk="1" latinLnBrk="0" hangingPunct="1">
              <a:defRPr sz="1800" kern="1200">
                <a:solidFill>
                  <a:schemeClr val="tx1"/>
                </a:solidFill>
                <a:latin typeface="Arial"/>
                <a:ea typeface="DejaVu Sans"/>
                <a:cs typeface="DejaVu Sans"/>
              </a:defRPr>
            </a:lvl9pPr>
          </a:lstStyle>
          <a:p>
            <a:pPr algn="r">
              <a:lnSpc>
                <a:spcPct val="100000"/>
              </a:lnSpc>
            </a:pPr>
            <a:r>
              <a:rPr lang="el-GR" sz="1660" b="1" strike="noStrike" spc="-1">
                <a:solidFill>
                  <a:srgbClr val="17375E"/>
                </a:solidFill>
                <a:latin typeface="Calibri"/>
                <a:ea typeface="Microsoft YaHei"/>
              </a:rPr>
              <a:t>Διεύθ</a:t>
            </a:r>
            <a:r>
              <a:rPr lang="el-GR" sz="1660" b="1" strike="noStrike" spc="-1">
                <a:solidFill>
                  <a:srgbClr val="17375E"/>
                </a:solidFill>
                <a:latin typeface="Arial"/>
                <a:ea typeface="Microsoft YaHei"/>
              </a:rPr>
              <a:t>υνση</a:t>
            </a:r>
            <a:r>
              <a:rPr lang="el-GR" sz="1660" b="1" strike="noStrike" spc="-1">
                <a:solidFill>
                  <a:srgbClr val="17375E"/>
                </a:solidFill>
                <a:latin typeface="Calibri"/>
                <a:ea typeface="Microsoft YaHei"/>
              </a:rPr>
              <a:t> </a:t>
            </a:r>
            <a:r>
              <a:rPr lang="el-GR" sz="1660" b="1" strike="noStrike" spc="-1">
                <a:solidFill>
                  <a:srgbClr val="17375E"/>
                </a:solidFill>
                <a:latin typeface="Calibri"/>
                <a:ea typeface="DejaVu Sans"/>
              </a:rPr>
              <a:t>Υπηρεσίας Δόμησης 2023</a:t>
            </a:r>
            <a:endParaRPr lang="el-GR" sz="1660" b="0" strike="noStrike" spc="-1">
              <a:latin typeface="Arial"/>
            </a:endParaRPr>
          </a:p>
        </p:txBody>
      </p:sp>
      <p:sp>
        <p:nvSpPr>
          <p:cNvPr id="234" name="CustomShape 6"/>
          <p:cNvSpPr/>
          <p:nvPr/>
        </p:nvSpPr>
        <p:spPr>
          <a:xfrm>
            <a:off x="5409720" y="416880"/>
            <a:ext cx="2160360" cy="301680"/>
          </a:xfrm>
          <a:prstGeom prst="rect">
            <a:avLst/>
          </a:prstGeom>
          <a:noFill/>
          <a:ln w="0">
            <a:noFill/>
          </a:ln>
        </p:spPr>
        <p:style>
          <a:lnRef idx="0">
            <a:scrgbClr r="0" g="0" b="0"/>
          </a:lnRef>
          <a:fillRef idx="0">
            <a:scrgbClr r="0" g="0" b="0"/>
          </a:fillRef>
          <a:effectRef idx="0">
            <a:scrgbClr r="0" g="0" b="0"/>
          </a:effectRef>
          <a:fontRef idx="minor"/>
        </p:style>
        <p:txBody>
          <a:bodyPr wrap="none" lIns="74520" tIns="37080" rIns="74520" bIns="37080">
            <a:spAutoFit/>
          </a:bodyPr>
          <a:lstStyle>
            <a:defPPr>
              <a:defRPr lang="el-GR"/>
            </a:defPPr>
            <a:lvl1pPr marL="0" algn="l" defTabSz="914400" rtl="0" eaLnBrk="1" latinLnBrk="0" hangingPunct="1">
              <a:defRPr sz="1800" kern="1200">
                <a:solidFill>
                  <a:schemeClr val="tx1"/>
                </a:solidFill>
                <a:latin typeface="Arial"/>
                <a:ea typeface="DejaVu Sans"/>
                <a:cs typeface="DejaVu Sans"/>
              </a:defRPr>
            </a:lvl1pPr>
            <a:lvl2pPr marL="457200" algn="l" defTabSz="914400" rtl="0" eaLnBrk="1" latinLnBrk="0" hangingPunct="1">
              <a:defRPr sz="1800" kern="1200">
                <a:solidFill>
                  <a:schemeClr val="tx1"/>
                </a:solidFill>
                <a:latin typeface="Arial"/>
                <a:ea typeface="DejaVu Sans"/>
                <a:cs typeface="DejaVu Sans"/>
              </a:defRPr>
            </a:lvl2pPr>
            <a:lvl3pPr marL="914400" algn="l" defTabSz="914400" rtl="0" eaLnBrk="1" latinLnBrk="0" hangingPunct="1">
              <a:defRPr sz="1800" kern="1200">
                <a:solidFill>
                  <a:schemeClr val="tx1"/>
                </a:solidFill>
                <a:latin typeface="Arial"/>
                <a:ea typeface="DejaVu Sans"/>
                <a:cs typeface="DejaVu Sans"/>
              </a:defRPr>
            </a:lvl3pPr>
            <a:lvl4pPr marL="1371600" algn="l" defTabSz="914400" rtl="0" eaLnBrk="1" latinLnBrk="0" hangingPunct="1">
              <a:defRPr sz="1800" kern="1200">
                <a:solidFill>
                  <a:schemeClr val="tx1"/>
                </a:solidFill>
                <a:latin typeface="Arial"/>
                <a:ea typeface="DejaVu Sans"/>
                <a:cs typeface="DejaVu Sans"/>
              </a:defRPr>
            </a:lvl4pPr>
            <a:lvl5pPr marL="1828800" algn="l" defTabSz="914400" rtl="0" eaLnBrk="1" latinLnBrk="0" hangingPunct="1">
              <a:defRPr sz="1800" kern="1200">
                <a:solidFill>
                  <a:schemeClr val="tx1"/>
                </a:solidFill>
                <a:latin typeface="Arial"/>
                <a:ea typeface="DejaVu Sans"/>
                <a:cs typeface="DejaVu Sans"/>
              </a:defRPr>
            </a:lvl5pPr>
            <a:lvl6pPr marL="2286000" algn="l" defTabSz="914400" rtl="0" eaLnBrk="1" latinLnBrk="0" hangingPunct="1">
              <a:defRPr sz="1800" kern="1200">
                <a:solidFill>
                  <a:schemeClr val="tx1"/>
                </a:solidFill>
                <a:latin typeface="Arial"/>
                <a:ea typeface="DejaVu Sans"/>
                <a:cs typeface="DejaVu Sans"/>
              </a:defRPr>
            </a:lvl6pPr>
            <a:lvl7pPr marL="2743200" algn="l" defTabSz="914400" rtl="0" eaLnBrk="1" latinLnBrk="0" hangingPunct="1">
              <a:defRPr sz="1800" kern="1200">
                <a:solidFill>
                  <a:schemeClr val="tx1"/>
                </a:solidFill>
                <a:latin typeface="Arial"/>
                <a:ea typeface="DejaVu Sans"/>
                <a:cs typeface="DejaVu Sans"/>
              </a:defRPr>
            </a:lvl7pPr>
            <a:lvl8pPr marL="3200400" algn="l" defTabSz="914400" rtl="0" eaLnBrk="1" latinLnBrk="0" hangingPunct="1">
              <a:defRPr sz="1800" kern="1200">
                <a:solidFill>
                  <a:schemeClr val="tx1"/>
                </a:solidFill>
                <a:latin typeface="Arial"/>
                <a:ea typeface="DejaVu Sans"/>
                <a:cs typeface="DejaVu Sans"/>
              </a:defRPr>
            </a:lvl8pPr>
            <a:lvl9pPr marL="3657600" algn="l" defTabSz="914400" rtl="0" eaLnBrk="1" latinLnBrk="0" hangingPunct="1">
              <a:defRPr sz="1800" kern="1200">
                <a:solidFill>
                  <a:schemeClr val="tx1"/>
                </a:solidFill>
                <a:latin typeface="Arial"/>
                <a:ea typeface="DejaVu Sans"/>
                <a:cs typeface="DejaVu Sans"/>
              </a:defRPr>
            </a:lvl9pPr>
          </a:lstStyle>
          <a:p>
            <a:pPr algn="r">
              <a:lnSpc>
                <a:spcPct val="100000"/>
              </a:lnSpc>
            </a:pPr>
            <a:r>
              <a:rPr lang="el-GR" sz="1490" b="1" strike="noStrike" spc="-1" dirty="0">
                <a:solidFill>
                  <a:srgbClr val="17375E"/>
                </a:solidFill>
                <a:latin typeface="Calibri"/>
                <a:ea typeface="DejaVu Sans"/>
              </a:rPr>
              <a:t> </a:t>
            </a:r>
            <a:r>
              <a:rPr lang="el-GR" sz="1080" b="1" strike="noStrike" spc="-1" dirty="0">
                <a:solidFill>
                  <a:srgbClr val="17375E"/>
                </a:solidFill>
                <a:latin typeface="Calibri"/>
                <a:ea typeface="Arial"/>
              </a:rPr>
              <a:t>Τμήμα πολεοδομικών εφαρμογών</a:t>
            </a:r>
            <a:endParaRPr lang="el-GR" sz="1080" b="0" strike="noStrike" spc="-1" dirty="0">
              <a:latin typeface="Arial"/>
            </a:endParaRPr>
          </a:p>
        </p:txBody>
      </p:sp>
      <p:sp>
        <p:nvSpPr>
          <p:cNvPr id="235" name="CustomShape 7"/>
          <p:cNvSpPr/>
          <p:nvPr/>
        </p:nvSpPr>
        <p:spPr>
          <a:xfrm>
            <a:off x="1927440" y="684720"/>
            <a:ext cx="7793392" cy="5341680"/>
          </a:xfrm>
          <a:prstGeom prst="rect">
            <a:avLst/>
          </a:prstGeom>
          <a:noFill/>
          <a:ln w="0">
            <a:noFill/>
          </a:ln>
        </p:spPr>
        <p:style>
          <a:lnRef idx="0">
            <a:scrgbClr r="0" g="0" b="0"/>
          </a:lnRef>
          <a:fillRef idx="0">
            <a:scrgbClr r="0" g="0" b="0"/>
          </a:fillRef>
          <a:effectRef idx="0">
            <a:scrgbClr r="0" g="0" b="0"/>
          </a:effectRef>
          <a:fontRef idx="minor"/>
        </p:style>
        <p:txBody>
          <a:bodyPr wrap="square" lIns="74520" tIns="37080" rIns="74520" bIns="37080">
            <a:spAutoFit/>
          </a:bodyPr>
          <a:lstStyle>
            <a:defPPr>
              <a:defRPr lang="el-GR"/>
            </a:defPPr>
            <a:lvl1pPr marL="0" algn="l" defTabSz="914400" rtl="0" eaLnBrk="1" latinLnBrk="0" hangingPunct="1">
              <a:defRPr sz="1800" kern="1200">
                <a:solidFill>
                  <a:schemeClr val="tx1"/>
                </a:solidFill>
                <a:latin typeface="Arial"/>
                <a:ea typeface="DejaVu Sans"/>
                <a:cs typeface="DejaVu Sans"/>
              </a:defRPr>
            </a:lvl1pPr>
            <a:lvl2pPr marL="457200" algn="l" defTabSz="914400" rtl="0" eaLnBrk="1" latinLnBrk="0" hangingPunct="1">
              <a:defRPr sz="1800" kern="1200">
                <a:solidFill>
                  <a:schemeClr val="tx1"/>
                </a:solidFill>
                <a:latin typeface="Arial"/>
                <a:ea typeface="DejaVu Sans"/>
                <a:cs typeface="DejaVu Sans"/>
              </a:defRPr>
            </a:lvl2pPr>
            <a:lvl3pPr marL="914400" algn="l" defTabSz="914400" rtl="0" eaLnBrk="1" latinLnBrk="0" hangingPunct="1">
              <a:defRPr sz="1800" kern="1200">
                <a:solidFill>
                  <a:schemeClr val="tx1"/>
                </a:solidFill>
                <a:latin typeface="Arial"/>
                <a:ea typeface="DejaVu Sans"/>
                <a:cs typeface="DejaVu Sans"/>
              </a:defRPr>
            </a:lvl3pPr>
            <a:lvl4pPr marL="1371600" algn="l" defTabSz="914400" rtl="0" eaLnBrk="1" latinLnBrk="0" hangingPunct="1">
              <a:defRPr sz="1800" kern="1200">
                <a:solidFill>
                  <a:schemeClr val="tx1"/>
                </a:solidFill>
                <a:latin typeface="Arial"/>
                <a:ea typeface="DejaVu Sans"/>
                <a:cs typeface="DejaVu Sans"/>
              </a:defRPr>
            </a:lvl4pPr>
            <a:lvl5pPr marL="1828800" algn="l" defTabSz="914400" rtl="0" eaLnBrk="1" latinLnBrk="0" hangingPunct="1">
              <a:defRPr sz="1800" kern="1200">
                <a:solidFill>
                  <a:schemeClr val="tx1"/>
                </a:solidFill>
                <a:latin typeface="Arial"/>
                <a:ea typeface="DejaVu Sans"/>
                <a:cs typeface="DejaVu Sans"/>
              </a:defRPr>
            </a:lvl5pPr>
            <a:lvl6pPr marL="2286000" algn="l" defTabSz="914400" rtl="0" eaLnBrk="1" latinLnBrk="0" hangingPunct="1">
              <a:defRPr sz="1800" kern="1200">
                <a:solidFill>
                  <a:schemeClr val="tx1"/>
                </a:solidFill>
                <a:latin typeface="Arial"/>
                <a:ea typeface="DejaVu Sans"/>
                <a:cs typeface="DejaVu Sans"/>
              </a:defRPr>
            </a:lvl6pPr>
            <a:lvl7pPr marL="2743200" algn="l" defTabSz="914400" rtl="0" eaLnBrk="1" latinLnBrk="0" hangingPunct="1">
              <a:defRPr sz="1800" kern="1200">
                <a:solidFill>
                  <a:schemeClr val="tx1"/>
                </a:solidFill>
                <a:latin typeface="Arial"/>
                <a:ea typeface="DejaVu Sans"/>
                <a:cs typeface="DejaVu Sans"/>
              </a:defRPr>
            </a:lvl7pPr>
            <a:lvl8pPr marL="3200400" algn="l" defTabSz="914400" rtl="0" eaLnBrk="1" latinLnBrk="0" hangingPunct="1">
              <a:defRPr sz="1800" kern="1200">
                <a:solidFill>
                  <a:schemeClr val="tx1"/>
                </a:solidFill>
                <a:latin typeface="Arial"/>
                <a:ea typeface="DejaVu Sans"/>
                <a:cs typeface="DejaVu Sans"/>
              </a:defRPr>
            </a:lvl8pPr>
            <a:lvl9pPr marL="3657600" algn="l" defTabSz="914400" rtl="0" eaLnBrk="1" latinLnBrk="0" hangingPunct="1">
              <a:defRPr sz="1800" kern="1200">
                <a:solidFill>
                  <a:schemeClr val="tx1"/>
                </a:solidFill>
                <a:latin typeface="Arial"/>
                <a:ea typeface="DejaVu Sans"/>
                <a:cs typeface="DejaVu Sans"/>
              </a:defRPr>
            </a:lvl9pPr>
          </a:lstStyle>
          <a:p>
            <a:pPr algn="just">
              <a:lnSpc>
                <a:spcPts val="1310"/>
              </a:lnSpc>
              <a:spcBef>
                <a:spcPts val="235"/>
              </a:spcBef>
              <a:spcAft>
                <a:spcPts val="235"/>
              </a:spcAft>
            </a:pPr>
            <a:r>
              <a:rPr lang="el-GR" sz="1050" b="0" strike="noStrike" spc="-1" dirty="0">
                <a:solidFill>
                  <a:srgbClr val="000000"/>
                </a:solidFill>
                <a:latin typeface="Calibri"/>
                <a:ea typeface="Arial"/>
              </a:rPr>
              <a:t>Έγιναν</a:t>
            </a:r>
            <a:r>
              <a:rPr lang="el-GR" sz="1050" b="0" u="sng" strike="noStrike" spc="-1" dirty="0">
                <a:solidFill>
                  <a:srgbClr val="000000"/>
                </a:solidFill>
                <a:uFillTx/>
                <a:latin typeface="Calibri"/>
                <a:ea typeface="Arial"/>
              </a:rPr>
              <a:t> 20 εισηγήσεις στο Δημοτικό Συμβούλιο.</a:t>
            </a:r>
            <a:endParaRPr lang="el-GR" sz="1050" b="0" strike="noStrike" spc="-1" dirty="0">
              <a:latin typeface="Arial"/>
            </a:endParaRPr>
          </a:p>
          <a:p>
            <a:pPr marL="178560" indent="-177480" algn="just">
              <a:lnSpc>
                <a:spcPts val="1310"/>
              </a:lnSpc>
              <a:spcBef>
                <a:spcPts val="235"/>
              </a:spcBef>
              <a:spcAft>
                <a:spcPts val="235"/>
              </a:spcAft>
              <a:buClr>
                <a:srgbClr val="000000"/>
              </a:buClr>
              <a:buSzPct val="45000"/>
              <a:buFont typeface="Wingdings" charset="2"/>
              <a:buChar char=""/>
              <a:tabLst>
                <a:tab pos="371160" algn="l"/>
              </a:tabLst>
            </a:pPr>
            <a:r>
              <a:rPr lang="el-GR" sz="1050" b="0" strike="noStrike" spc="-1" dirty="0">
                <a:solidFill>
                  <a:srgbClr val="000000"/>
                </a:solidFill>
                <a:latin typeface="Calibri"/>
                <a:ea typeface="Arial"/>
              </a:rPr>
              <a:t>Εκδόθηκαν</a:t>
            </a:r>
            <a:r>
              <a:rPr lang="el-GR" sz="1050" b="0" u="sng" strike="noStrike" spc="-1" dirty="0">
                <a:solidFill>
                  <a:srgbClr val="000000"/>
                </a:solidFill>
                <a:uFillTx/>
                <a:latin typeface="Calibri"/>
                <a:ea typeface="Arial"/>
              </a:rPr>
              <a:t> </a:t>
            </a:r>
            <a:r>
              <a:rPr lang="en-US" sz="1050" b="0" u="sng" strike="noStrike" spc="-1" dirty="0">
                <a:solidFill>
                  <a:srgbClr val="000000"/>
                </a:solidFill>
                <a:uFillTx/>
                <a:latin typeface="Calibri"/>
                <a:ea typeface="Arial"/>
              </a:rPr>
              <a:t>2</a:t>
            </a:r>
            <a:r>
              <a:rPr lang="el-GR" sz="1050" b="0" u="sng" strike="noStrike" spc="-1" dirty="0">
                <a:solidFill>
                  <a:srgbClr val="000000"/>
                </a:solidFill>
                <a:uFillTx/>
                <a:latin typeface="Calibri"/>
                <a:ea typeface="Arial"/>
              </a:rPr>
              <a:t> </a:t>
            </a:r>
            <a:r>
              <a:rPr lang="el-GR" sz="1050" b="0" u="sng" strike="noStrike" spc="-1" dirty="0" err="1">
                <a:solidFill>
                  <a:srgbClr val="000000"/>
                </a:solidFill>
                <a:uFillTx/>
                <a:latin typeface="Calibri"/>
                <a:ea typeface="Arial"/>
              </a:rPr>
              <a:t>οικοδομησιμότητες</a:t>
            </a:r>
            <a:r>
              <a:rPr lang="el-GR" sz="1050" b="0" u="sng" strike="noStrike" spc="-1" dirty="0">
                <a:solidFill>
                  <a:srgbClr val="000000"/>
                </a:solidFill>
                <a:uFillTx/>
                <a:latin typeface="Calibri"/>
                <a:ea typeface="Arial"/>
              </a:rPr>
              <a:t> όπου διακινήθηκαν 32 έγγραφα για την έκδοσή (έλεγχος πληρότητας </a:t>
            </a:r>
            <a:r>
              <a:rPr lang="el-GR" sz="1050" b="0" u="sng" strike="noStrike" spc="-1" dirty="0" err="1">
                <a:solidFill>
                  <a:srgbClr val="000000"/>
                </a:solidFill>
                <a:uFillTx/>
                <a:latin typeface="Calibri"/>
                <a:ea typeface="Arial"/>
              </a:rPr>
              <a:t>κλπ</a:t>
            </a:r>
            <a:r>
              <a:rPr lang="el-GR" sz="1050" b="0" u="sng" strike="noStrike" spc="-1" dirty="0">
                <a:solidFill>
                  <a:srgbClr val="000000"/>
                </a:solidFill>
                <a:uFillTx/>
                <a:latin typeface="Calibri"/>
                <a:ea typeface="Arial"/>
              </a:rPr>
              <a:t>) </a:t>
            </a:r>
            <a:endParaRPr lang="el-GR" sz="1050" b="0" strike="noStrike" spc="-1" dirty="0">
              <a:latin typeface="Arial"/>
            </a:endParaRPr>
          </a:p>
          <a:p>
            <a:pPr marL="178560" indent="-177480" algn="just">
              <a:lnSpc>
                <a:spcPts val="1310"/>
              </a:lnSpc>
              <a:spcBef>
                <a:spcPts val="235"/>
              </a:spcBef>
              <a:spcAft>
                <a:spcPts val="235"/>
              </a:spcAft>
              <a:buClr>
                <a:srgbClr val="000000"/>
              </a:buClr>
              <a:buSzPct val="45000"/>
              <a:buFont typeface="Wingdings" charset="2"/>
              <a:buChar char=""/>
              <a:tabLst>
                <a:tab pos="371160" algn="l"/>
              </a:tabLst>
            </a:pPr>
            <a:r>
              <a:rPr lang="el-GR" sz="1050" b="0" strike="noStrike" spc="-1" dirty="0">
                <a:solidFill>
                  <a:srgbClr val="000000"/>
                </a:solidFill>
                <a:latin typeface="Calibri"/>
                <a:ea typeface="Arial"/>
              </a:rPr>
              <a:t>Εκδόθηκαν </a:t>
            </a:r>
            <a:r>
              <a:rPr lang="en-US" sz="1050" b="0" strike="noStrike" spc="-1" dirty="0">
                <a:solidFill>
                  <a:srgbClr val="000000"/>
                </a:solidFill>
                <a:latin typeface="Calibri"/>
                <a:ea typeface="Arial"/>
              </a:rPr>
              <a:t>218</a:t>
            </a:r>
            <a:r>
              <a:rPr lang="el-GR" sz="1050" b="0" u="sng" strike="noStrike" spc="-1" dirty="0">
                <a:solidFill>
                  <a:srgbClr val="000000"/>
                </a:solidFill>
                <a:uFillTx/>
                <a:latin typeface="Calibri"/>
                <a:ea typeface="Arial"/>
              </a:rPr>
              <a:t> βεβαιώσεις χρήσεων γης.</a:t>
            </a:r>
            <a:endParaRPr lang="el-GR" sz="1050" b="0" strike="noStrike" spc="-1" dirty="0">
              <a:latin typeface="Arial"/>
            </a:endParaRPr>
          </a:p>
          <a:p>
            <a:pPr marL="178560" indent="-177480" algn="just">
              <a:lnSpc>
                <a:spcPts val="1310"/>
              </a:lnSpc>
              <a:spcBef>
                <a:spcPts val="235"/>
              </a:spcBef>
              <a:spcAft>
                <a:spcPts val="235"/>
              </a:spcAft>
              <a:buClr>
                <a:srgbClr val="000000"/>
              </a:buClr>
              <a:buSzPct val="45000"/>
              <a:buFont typeface="Wingdings" charset="2"/>
              <a:buChar char=""/>
              <a:tabLst>
                <a:tab pos="371160" algn="l"/>
              </a:tabLst>
            </a:pPr>
            <a:r>
              <a:rPr lang="el-GR" sz="1050" b="0" strike="noStrike" spc="-1" dirty="0">
                <a:solidFill>
                  <a:srgbClr val="000000"/>
                </a:solidFill>
                <a:latin typeface="Calibri"/>
                <a:ea typeface="Arial"/>
              </a:rPr>
              <a:t>Εκδόθηκαν</a:t>
            </a:r>
            <a:r>
              <a:rPr lang="el-GR" sz="1050" b="0" u="sng" strike="noStrike" spc="-1" dirty="0">
                <a:solidFill>
                  <a:srgbClr val="000000"/>
                </a:solidFill>
                <a:uFillTx/>
                <a:latin typeface="Calibri"/>
                <a:ea typeface="Arial"/>
              </a:rPr>
              <a:t> </a:t>
            </a:r>
            <a:r>
              <a:rPr lang="en-US" sz="1050" b="0" u="sng" strike="noStrike" spc="-1" dirty="0">
                <a:solidFill>
                  <a:srgbClr val="000000"/>
                </a:solidFill>
                <a:uFillTx/>
                <a:latin typeface="Calibri"/>
                <a:ea typeface="Arial"/>
              </a:rPr>
              <a:t>238</a:t>
            </a:r>
            <a:r>
              <a:rPr lang="el-GR" sz="1050" b="0" u="sng" strike="noStrike" spc="-1" dirty="0">
                <a:solidFill>
                  <a:srgbClr val="000000"/>
                </a:solidFill>
                <a:uFillTx/>
                <a:latin typeface="Calibri"/>
                <a:ea typeface="Arial"/>
              </a:rPr>
              <a:t> έντυπες βεβαιώσεις όρων δόμησης</a:t>
            </a:r>
            <a:endParaRPr lang="el-GR" sz="1050" b="0" strike="noStrike" spc="-1" dirty="0">
              <a:latin typeface="Arial"/>
            </a:endParaRPr>
          </a:p>
          <a:p>
            <a:pPr marL="178560" indent="-177480" algn="just">
              <a:lnSpc>
                <a:spcPts val="1310"/>
              </a:lnSpc>
              <a:spcBef>
                <a:spcPts val="235"/>
              </a:spcBef>
              <a:spcAft>
                <a:spcPts val="235"/>
              </a:spcAft>
              <a:buClr>
                <a:srgbClr val="000000"/>
              </a:buClr>
              <a:buSzPct val="45000"/>
              <a:buFont typeface="Wingdings" charset="2"/>
              <a:buChar char=""/>
              <a:tabLst>
                <a:tab pos="371160" algn="l"/>
              </a:tabLst>
            </a:pPr>
            <a:r>
              <a:rPr lang="el-GR" sz="1050" b="0" strike="noStrike" spc="-1" dirty="0">
                <a:solidFill>
                  <a:srgbClr val="000000"/>
                </a:solidFill>
                <a:latin typeface="Calibri"/>
                <a:ea typeface="Arial"/>
              </a:rPr>
              <a:t>Εκδόθηκαν</a:t>
            </a:r>
            <a:r>
              <a:rPr lang="el-GR" sz="1050" b="0" u="sng" strike="noStrike" spc="-1" dirty="0">
                <a:solidFill>
                  <a:srgbClr val="000000"/>
                </a:solidFill>
                <a:uFillTx/>
                <a:latin typeface="Calibri"/>
                <a:ea typeface="Arial"/>
              </a:rPr>
              <a:t> </a:t>
            </a:r>
            <a:r>
              <a:rPr lang="en-US" sz="1050" b="0" u="sng" strike="noStrike" spc="-1" dirty="0">
                <a:solidFill>
                  <a:srgbClr val="000000"/>
                </a:solidFill>
                <a:uFillTx/>
                <a:latin typeface="Calibri"/>
                <a:ea typeface="Arial"/>
              </a:rPr>
              <a:t>336</a:t>
            </a:r>
            <a:r>
              <a:rPr lang="el-GR" sz="1050" b="0" u="sng" strike="noStrike" spc="-1" dirty="0">
                <a:solidFill>
                  <a:srgbClr val="000000"/>
                </a:solidFill>
                <a:uFillTx/>
                <a:latin typeface="Calibri"/>
                <a:ea typeface="Arial"/>
              </a:rPr>
              <a:t> βεβαιώσεις δήλωσης ιδιοκτησίας</a:t>
            </a:r>
            <a:endParaRPr lang="el-GR" sz="1050" b="0" strike="noStrike" spc="-1" dirty="0">
              <a:latin typeface="Arial"/>
            </a:endParaRPr>
          </a:p>
          <a:p>
            <a:pPr marL="178560" indent="-177480" algn="just">
              <a:lnSpc>
                <a:spcPts val="1310"/>
              </a:lnSpc>
              <a:spcBef>
                <a:spcPts val="235"/>
              </a:spcBef>
              <a:spcAft>
                <a:spcPts val="235"/>
              </a:spcAft>
              <a:buClr>
                <a:srgbClr val="000000"/>
              </a:buClr>
              <a:buSzPct val="45000"/>
              <a:buFont typeface="Wingdings" charset="2"/>
              <a:buChar char=""/>
              <a:tabLst>
                <a:tab pos="371160" algn="l"/>
              </a:tabLst>
            </a:pPr>
            <a:r>
              <a:rPr lang="el-GR" sz="1050" b="0" u="sng" strike="noStrike" spc="-1" dirty="0">
                <a:solidFill>
                  <a:srgbClr val="000000"/>
                </a:solidFill>
                <a:uFillTx/>
                <a:latin typeface="Calibri"/>
                <a:ea typeface="Arial"/>
              </a:rPr>
              <a:t>Παραλήφθηκαν, ελέγχθηκαν και καταχωρήθηκαν 22 νέες δηλώσεις ιδιοκτησίας για την περιοχή </a:t>
            </a:r>
            <a:r>
              <a:rPr lang="el-GR" sz="1050" b="0" u="sng" strike="noStrike" spc="-1" dirty="0" err="1">
                <a:solidFill>
                  <a:srgbClr val="000000"/>
                </a:solidFill>
                <a:uFillTx/>
                <a:latin typeface="Calibri"/>
                <a:ea typeface="Arial"/>
              </a:rPr>
              <a:t>Κόρμπι</a:t>
            </a:r>
            <a:r>
              <a:rPr lang="el-GR" sz="1050" b="0" u="sng" strike="noStrike" spc="-1" dirty="0">
                <a:solidFill>
                  <a:srgbClr val="000000"/>
                </a:solidFill>
                <a:uFillTx/>
                <a:latin typeface="Calibri"/>
                <a:ea typeface="Arial"/>
              </a:rPr>
              <a:t> (σε σύνολο 3626 δηλώσεων που έχουν κατατεθεί έως σήμερα από την ένταξη της περιοχής στο σχέδιο)</a:t>
            </a:r>
            <a:endParaRPr lang="el-GR" sz="1050" b="0" strike="noStrike" spc="-1" dirty="0">
              <a:latin typeface="Arial"/>
            </a:endParaRPr>
          </a:p>
          <a:p>
            <a:pPr marL="178560" indent="-177480" algn="just">
              <a:lnSpc>
                <a:spcPts val="1310"/>
              </a:lnSpc>
              <a:spcBef>
                <a:spcPts val="235"/>
              </a:spcBef>
              <a:spcAft>
                <a:spcPts val="235"/>
              </a:spcAft>
              <a:buClr>
                <a:srgbClr val="000000"/>
              </a:buClr>
              <a:buSzPct val="45000"/>
              <a:buFont typeface="Wingdings" charset="2"/>
              <a:buChar char=""/>
              <a:tabLst>
                <a:tab pos="371160" algn="l"/>
              </a:tabLst>
            </a:pPr>
            <a:r>
              <a:rPr lang="el-GR" sz="1050" b="0" strike="noStrike" spc="-1" dirty="0">
                <a:solidFill>
                  <a:srgbClr val="000000"/>
                </a:solidFill>
                <a:latin typeface="Calibri"/>
                <a:ea typeface="Arial"/>
              </a:rPr>
              <a:t>Εκδόθηκαν 8</a:t>
            </a:r>
            <a:r>
              <a:rPr lang="el-GR" sz="1050" b="0" u="sng" strike="noStrike" spc="-1" dirty="0">
                <a:solidFill>
                  <a:srgbClr val="000000"/>
                </a:solidFill>
                <a:uFillTx/>
                <a:latin typeface="Calibri"/>
                <a:ea typeface="Arial"/>
              </a:rPr>
              <a:t> διορθωτικές πράξεις σε κυρωμένη Πράξη όπου διακινήθηκαν 48 έγγραφα (έλεγχος πληρότητας </a:t>
            </a:r>
            <a:r>
              <a:rPr lang="el-GR" sz="1050" b="0" u="sng" strike="noStrike" spc="-1" dirty="0" err="1">
                <a:solidFill>
                  <a:srgbClr val="000000"/>
                </a:solidFill>
                <a:uFillTx/>
                <a:latin typeface="Calibri"/>
                <a:ea typeface="Arial"/>
              </a:rPr>
              <a:t>κλπ</a:t>
            </a:r>
            <a:r>
              <a:rPr lang="el-GR" sz="1050" b="0" u="sng" strike="noStrike" spc="-1" dirty="0">
                <a:solidFill>
                  <a:srgbClr val="000000"/>
                </a:solidFill>
                <a:uFillTx/>
                <a:latin typeface="Calibri"/>
                <a:ea typeface="Arial"/>
              </a:rPr>
              <a:t>)</a:t>
            </a:r>
            <a:endParaRPr lang="el-GR" sz="1050" b="0" strike="noStrike" spc="-1" dirty="0">
              <a:latin typeface="Arial"/>
            </a:endParaRPr>
          </a:p>
          <a:p>
            <a:pPr marL="178560" indent="-177480" algn="just">
              <a:lnSpc>
                <a:spcPts val="1310"/>
              </a:lnSpc>
              <a:spcBef>
                <a:spcPts val="235"/>
              </a:spcBef>
              <a:spcAft>
                <a:spcPts val="235"/>
              </a:spcAft>
              <a:buClr>
                <a:srgbClr val="000000"/>
              </a:buClr>
              <a:buSzPct val="45000"/>
              <a:buFont typeface="Wingdings" charset="2"/>
              <a:buChar char=""/>
              <a:tabLst>
                <a:tab pos="371160" algn="l"/>
              </a:tabLst>
            </a:pPr>
            <a:r>
              <a:rPr lang="el-GR" sz="1050" b="0" strike="noStrike" spc="-1" dirty="0">
                <a:solidFill>
                  <a:srgbClr val="000000"/>
                </a:solidFill>
                <a:latin typeface="Calibri"/>
                <a:ea typeface="Arial"/>
              </a:rPr>
              <a:t>Θεωρήθηκαν </a:t>
            </a:r>
            <a:r>
              <a:rPr lang="en-US" sz="1050" b="0" strike="noStrike" spc="-1" dirty="0">
                <a:solidFill>
                  <a:srgbClr val="000000"/>
                </a:solidFill>
                <a:latin typeface="Calibri"/>
                <a:ea typeface="Arial"/>
              </a:rPr>
              <a:t>3</a:t>
            </a:r>
            <a:r>
              <a:rPr lang="el-GR" sz="1050" b="0" u="sng" strike="noStrike" spc="-1" dirty="0">
                <a:solidFill>
                  <a:srgbClr val="000000"/>
                </a:solidFill>
                <a:uFillTx/>
                <a:latin typeface="Calibri"/>
                <a:ea typeface="Arial"/>
              </a:rPr>
              <a:t> διαγράμματα εφαρμογής</a:t>
            </a:r>
            <a:endParaRPr lang="el-GR" sz="1050" b="0" strike="noStrike" spc="-1" dirty="0">
              <a:latin typeface="Arial"/>
            </a:endParaRPr>
          </a:p>
          <a:p>
            <a:pPr marL="178560" indent="-177480" algn="just">
              <a:lnSpc>
                <a:spcPts val="1310"/>
              </a:lnSpc>
              <a:spcBef>
                <a:spcPts val="235"/>
              </a:spcBef>
              <a:spcAft>
                <a:spcPts val="235"/>
              </a:spcAft>
              <a:buClr>
                <a:srgbClr val="000000"/>
              </a:buClr>
              <a:buSzPct val="45000"/>
              <a:buFont typeface="Wingdings" charset="2"/>
              <a:buChar char=""/>
              <a:tabLst>
                <a:tab pos="371160" algn="l"/>
              </a:tabLst>
            </a:pPr>
            <a:r>
              <a:rPr lang="el-GR" sz="1050" b="0" strike="noStrike" spc="-1" dirty="0">
                <a:solidFill>
                  <a:srgbClr val="000000"/>
                </a:solidFill>
                <a:latin typeface="Calibri"/>
                <a:ea typeface="Arial"/>
              </a:rPr>
              <a:t>Συντάχθηκε Έκθεση και Πρακτικό για </a:t>
            </a:r>
            <a:r>
              <a:rPr lang="en-US" sz="1050" b="0" strike="noStrike" spc="-1" dirty="0">
                <a:solidFill>
                  <a:srgbClr val="000000"/>
                </a:solidFill>
                <a:latin typeface="Calibri"/>
                <a:ea typeface="Arial"/>
              </a:rPr>
              <a:t>1</a:t>
            </a:r>
            <a:r>
              <a:rPr lang="el-GR" sz="1050" b="0" u="sng" strike="noStrike" spc="-1" dirty="0">
                <a:solidFill>
                  <a:srgbClr val="000000"/>
                </a:solidFill>
                <a:uFillTx/>
                <a:latin typeface="Calibri"/>
                <a:ea typeface="Arial"/>
              </a:rPr>
              <a:t> </a:t>
            </a:r>
            <a:r>
              <a:rPr lang="el-GR" sz="1050" b="0" u="sng" strike="noStrike" spc="-1" dirty="0" err="1">
                <a:solidFill>
                  <a:srgbClr val="000000"/>
                </a:solidFill>
                <a:uFillTx/>
                <a:latin typeface="Calibri"/>
                <a:ea typeface="Arial"/>
              </a:rPr>
              <a:t>αποζημιώση</a:t>
            </a:r>
            <a:r>
              <a:rPr lang="el-GR" sz="1050" b="0" u="sng" strike="noStrike" spc="-1" dirty="0">
                <a:solidFill>
                  <a:srgbClr val="000000"/>
                </a:solidFill>
                <a:uFillTx/>
                <a:latin typeface="Calibri"/>
                <a:ea typeface="Arial"/>
              </a:rPr>
              <a:t> επικειμένων</a:t>
            </a:r>
            <a:endParaRPr lang="el-GR" sz="1050" b="0" strike="noStrike" spc="-1" dirty="0">
              <a:latin typeface="Arial"/>
            </a:endParaRPr>
          </a:p>
          <a:p>
            <a:pPr marL="178560" indent="-177480" algn="just">
              <a:lnSpc>
                <a:spcPts val="1310"/>
              </a:lnSpc>
              <a:spcBef>
                <a:spcPts val="235"/>
              </a:spcBef>
              <a:spcAft>
                <a:spcPts val="235"/>
              </a:spcAft>
              <a:buClr>
                <a:srgbClr val="000000"/>
              </a:buClr>
              <a:buSzPct val="45000"/>
              <a:buFont typeface="Wingdings" charset="2"/>
              <a:buChar char=""/>
              <a:tabLst>
                <a:tab pos="371160" algn="l"/>
              </a:tabLst>
            </a:pPr>
            <a:r>
              <a:rPr lang="el-GR" sz="1050" b="0" strike="noStrike" spc="-1" dirty="0">
                <a:solidFill>
                  <a:srgbClr val="000000"/>
                </a:solidFill>
                <a:latin typeface="Calibri"/>
                <a:ea typeface="Arial"/>
              </a:rPr>
              <a:t>Συντάχθηκαν 4</a:t>
            </a:r>
            <a:r>
              <a:rPr lang="el-GR" sz="1050" b="0" u="sng" strike="noStrike" spc="-1" dirty="0">
                <a:solidFill>
                  <a:srgbClr val="000000"/>
                </a:solidFill>
                <a:uFillTx/>
                <a:latin typeface="Calibri"/>
                <a:ea typeface="Arial"/>
              </a:rPr>
              <a:t> αποζημιώσεις σε γη και χρήμα</a:t>
            </a:r>
            <a:endParaRPr lang="el-GR" sz="1050" b="0" strike="noStrike" spc="-1" dirty="0">
              <a:latin typeface="Arial"/>
            </a:endParaRPr>
          </a:p>
          <a:p>
            <a:pPr marL="178560" indent="-177480" algn="just">
              <a:lnSpc>
                <a:spcPts val="1310"/>
              </a:lnSpc>
              <a:spcBef>
                <a:spcPts val="235"/>
              </a:spcBef>
              <a:spcAft>
                <a:spcPts val="235"/>
              </a:spcAft>
              <a:buClr>
                <a:srgbClr val="000000"/>
              </a:buClr>
              <a:buSzPct val="45000"/>
              <a:buFont typeface="Wingdings" charset="2"/>
              <a:buChar char=""/>
              <a:tabLst>
                <a:tab pos="371160" algn="l"/>
              </a:tabLst>
            </a:pPr>
            <a:r>
              <a:rPr lang="el-GR" sz="1050" b="0" strike="noStrike" spc="-1" dirty="0">
                <a:solidFill>
                  <a:srgbClr val="000000"/>
                </a:solidFill>
                <a:latin typeface="Calibri"/>
                <a:ea typeface="Arial"/>
              </a:rPr>
              <a:t>Απαντήθηκαν </a:t>
            </a:r>
            <a:r>
              <a:rPr lang="en-US" sz="1050" b="0" strike="noStrike" spc="-1" dirty="0">
                <a:solidFill>
                  <a:srgbClr val="000000"/>
                </a:solidFill>
                <a:latin typeface="Calibri"/>
                <a:ea typeface="Arial"/>
              </a:rPr>
              <a:t>524</a:t>
            </a:r>
            <a:r>
              <a:rPr lang="el-GR" sz="1050" b="0" u="sng" strike="noStrike" spc="-1" dirty="0">
                <a:solidFill>
                  <a:srgbClr val="000000"/>
                </a:solidFill>
                <a:uFillTx/>
                <a:latin typeface="Calibri"/>
                <a:ea typeface="Arial"/>
              </a:rPr>
              <a:t> αιτήματα πολιτών</a:t>
            </a:r>
            <a:endParaRPr lang="el-GR" sz="1050" b="0" strike="noStrike" spc="-1" dirty="0">
              <a:latin typeface="Arial"/>
            </a:endParaRPr>
          </a:p>
          <a:p>
            <a:pPr marL="178560" indent="-177480" algn="just">
              <a:lnSpc>
                <a:spcPts val="1310"/>
              </a:lnSpc>
              <a:spcBef>
                <a:spcPts val="235"/>
              </a:spcBef>
              <a:spcAft>
                <a:spcPts val="235"/>
              </a:spcAft>
              <a:buClr>
                <a:srgbClr val="000000"/>
              </a:buClr>
              <a:buSzPct val="45000"/>
              <a:buFont typeface="Wingdings" charset="2"/>
              <a:buChar char=""/>
              <a:tabLst>
                <a:tab pos="371160" algn="l"/>
              </a:tabLst>
            </a:pPr>
            <a:r>
              <a:rPr lang="el-GR" sz="1050" b="0" u="sng" strike="noStrike" spc="-1" dirty="0">
                <a:solidFill>
                  <a:srgbClr val="000000"/>
                </a:solidFill>
                <a:uFillTx/>
                <a:latin typeface="Calibri"/>
                <a:ea typeface="Arial"/>
              </a:rPr>
              <a:t>Συντάχθηκαν 3 Πράξεις Προσκύρωσης </a:t>
            </a:r>
            <a:endParaRPr lang="el-GR" sz="1050" b="0" strike="noStrike" spc="-1" dirty="0">
              <a:latin typeface="Arial"/>
            </a:endParaRPr>
          </a:p>
          <a:p>
            <a:pPr marL="178560" indent="-177480" algn="just">
              <a:lnSpc>
                <a:spcPts val="1310"/>
              </a:lnSpc>
              <a:spcBef>
                <a:spcPts val="235"/>
              </a:spcBef>
              <a:spcAft>
                <a:spcPts val="235"/>
              </a:spcAft>
              <a:buClr>
                <a:srgbClr val="000000"/>
              </a:buClr>
              <a:buSzPct val="45000"/>
              <a:buFont typeface="Wingdings" charset="2"/>
              <a:buChar char=""/>
              <a:tabLst>
                <a:tab pos="371160" algn="l"/>
              </a:tabLst>
            </a:pPr>
            <a:r>
              <a:rPr lang="el-GR" sz="1050" b="0" u="sng" strike="noStrike" spc="-1" dirty="0">
                <a:solidFill>
                  <a:srgbClr val="000000"/>
                </a:solidFill>
                <a:uFillTx/>
                <a:latin typeface="Calibri"/>
                <a:ea typeface="Arial"/>
              </a:rPr>
              <a:t>Συντάχθηκαν 5 Πρακτικά τιμήματος για Πράξη Προσκύρωσης</a:t>
            </a:r>
            <a:endParaRPr lang="el-GR" sz="1050" b="0" strike="noStrike" spc="-1" dirty="0">
              <a:latin typeface="Arial"/>
            </a:endParaRPr>
          </a:p>
          <a:p>
            <a:pPr marL="178560" indent="-177480" algn="just">
              <a:lnSpc>
                <a:spcPts val="1310"/>
              </a:lnSpc>
              <a:spcBef>
                <a:spcPts val="235"/>
              </a:spcBef>
              <a:spcAft>
                <a:spcPts val="235"/>
              </a:spcAft>
              <a:buClr>
                <a:srgbClr val="000000"/>
              </a:buClr>
              <a:buSzPct val="45000"/>
              <a:buFont typeface="Wingdings" charset="2"/>
              <a:buChar char=""/>
              <a:tabLst>
                <a:tab pos="371160" algn="l"/>
              </a:tabLst>
            </a:pPr>
            <a:r>
              <a:rPr lang="el-GR" sz="1050" b="0" u="sng" strike="noStrike" spc="-1" dirty="0">
                <a:solidFill>
                  <a:srgbClr val="000000"/>
                </a:solidFill>
                <a:uFillTx/>
                <a:latin typeface="Calibri"/>
                <a:ea typeface="Arial"/>
              </a:rPr>
              <a:t>Συντάχθηκαν 80 Πράξεις επιβολής εισφοράς σε χρήμα για είσπραξη 1.677.529,00 €</a:t>
            </a:r>
            <a:endParaRPr lang="el-GR" sz="1050" b="0" strike="noStrike" spc="-1" dirty="0">
              <a:latin typeface="Arial"/>
            </a:endParaRPr>
          </a:p>
          <a:p>
            <a:pPr marL="178560" indent="-177480" algn="just">
              <a:lnSpc>
                <a:spcPts val="1310"/>
              </a:lnSpc>
              <a:spcBef>
                <a:spcPts val="235"/>
              </a:spcBef>
              <a:spcAft>
                <a:spcPts val="235"/>
              </a:spcAft>
              <a:buClr>
                <a:srgbClr val="000000"/>
              </a:buClr>
              <a:buSzPct val="45000"/>
              <a:buFont typeface="Wingdings" charset="2"/>
              <a:buChar char=""/>
              <a:tabLst>
                <a:tab pos="371160" algn="l"/>
              </a:tabLst>
            </a:pPr>
            <a:r>
              <a:rPr lang="el-GR" sz="1050" b="0" u="sng" strike="noStrike" spc="-1" dirty="0">
                <a:solidFill>
                  <a:srgbClr val="000000"/>
                </a:solidFill>
                <a:uFillTx/>
                <a:latin typeface="Calibri"/>
                <a:ea typeface="Arial"/>
              </a:rPr>
              <a:t>Βρίσκονται σε εξέλιξη 3 Τροποποιήσεις εγκεκριμένου ρυμοτομικού </a:t>
            </a:r>
            <a:endParaRPr lang="el-GR" sz="1050" b="0" strike="noStrike" spc="-1" dirty="0">
              <a:latin typeface="Arial"/>
            </a:endParaRPr>
          </a:p>
          <a:p>
            <a:pPr marL="178560" indent="-177480" algn="just">
              <a:lnSpc>
                <a:spcPts val="1310"/>
              </a:lnSpc>
              <a:spcBef>
                <a:spcPts val="235"/>
              </a:spcBef>
              <a:spcAft>
                <a:spcPts val="235"/>
              </a:spcAft>
              <a:buClr>
                <a:srgbClr val="000000"/>
              </a:buClr>
              <a:buSzPct val="45000"/>
              <a:buFont typeface="Wingdings" charset="2"/>
              <a:buChar char=""/>
              <a:tabLst>
                <a:tab pos="371160" algn="l"/>
              </a:tabLst>
            </a:pPr>
            <a:r>
              <a:rPr lang="el-GR" sz="1050" b="0" u="sng" strike="noStrike" spc="-1" dirty="0">
                <a:solidFill>
                  <a:srgbClr val="000000"/>
                </a:solidFill>
                <a:uFillTx/>
                <a:latin typeface="Calibri"/>
                <a:ea typeface="Arial"/>
              </a:rPr>
              <a:t>Διαδικασία Σύνταξης - δημοπράτησης και ανάθεσης της μελέτης ΄΄</a:t>
            </a:r>
            <a:r>
              <a:rPr lang="el-GR" sz="1050" b="0" u="sng" strike="noStrike" spc="-1" dirty="0" err="1">
                <a:solidFill>
                  <a:srgbClr val="000000"/>
                </a:solidFill>
                <a:uFillTx/>
                <a:latin typeface="Calibri"/>
                <a:ea typeface="Arial"/>
              </a:rPr>
              <a:t>Κτηματογράφηση</a:t>
            </a:r>
            <a:r>
              <a:rPr lang="el-GR" sz="1050" b="0" u="sng" strike="noStrike" spc="-1" dirty="0">
                <a:solidFill>
                  <a:srgbClr val="000000"/>
                </a:solidFill>
                <a:uFillTx/>
                <a:latin typeface="Calibri"/>
                <a:ea typeface="Arial"/>
              </a:rPr>
              <a:t> Πολεοδόμηση Πράξη Εφαρμογής σε περιοχές επέκτασης εντός του Αναθεωρημένου Γ.Π.Σ΄΄ προϋπολογισμού 1.188.360,62€</a:t>
            </a:r>
            <a:endParaRPr lang="el-GR" sz="1050" b="0" strike="noStrike" spc="-1" dirty="0">
              <a:latin typeface="Arial"/>
            </a:endParaRPr>
          </a:p>
          <a:p>
            <a:pPr marL="178560" indent="-177480" algn="just">
              <a:lnSpc>
                <a:spcPts val="1310"/>
              </a:lnSpc>
              <a:spcBef>
                <a:spcPts val="235"/>
              </a:spcBef>
              <a:spcAft>
                <a:spcPts val="235"/>
              </a:spcAft>
              <a:buClr>
                <a:srgbClr val="000000"/>
              </a:buClr>
              <a:buSzPct val="45000"/>
              <a:buFont typeface="Wingdings" charset="2"/>
              <a:buChar char=""/>
              <a:tabLst>
                <a:tab pos="371160" algn="l"/>
              </a:tabLst>
            </a:pPr>
            <a:r>
              <a:rPr lang="el-GR" sz="1050" b="0" u="sng" strike="noStrike" spc="-1" dirty="0">
                <a:solidFill>
                  <a:srgbClr val="000000"/>
                </a:solidFill>
                <a:uFillTx/>
                <a:latin typeface="Calibri"/>
                <a:ea typeface="Arial"/>
              </a:rPr>
              <a:t>Επίβλεψη μελέτης ΄΄</a:t>
            </a:r>
            <a:r>
              <a:rPr lang="el-GR" sz="1050" b="0" u="sng" strike="noStrike" spc="-1" dirty="0" err="1">
                <a:solidFill>
                  <a:srgbClr val="000000"/>
                </a:solidFill>
                <a:uFillTx/>
                <a:latin typeface="Calibri"/>
                <a:ea typeface="Arial"/>
              </a:rPr>
              <a:t>Κτηματογράφηση</a:t>
            </a:r>
            <a:r>
              <a:rPr lang="el-GR" sz="1050" b="0" u="sng" strike="noStrike" spc="-1" dirty="0">
                <a:solidFill>
                  <a:srgbClr val="000000"/>
                </a:solidFill>
                <a:uFillTx/>
                <a:latin typeface="Calibri"/>
                <a:ea typeface="Arial"/>
              </a:rPr>
              <a:t> Πολεοδόμηση Πράξη Εφαρμογής σε οικιστικές περιοχές </a:t>
            </a:r>
            <a:r>
              <a:rPr lang="el-GR" sz="1050" b="0" u="sng" strike="noStrike" spc="-1" dirty="0" err="1">
                <a:solidFill>
                  <a:srgbClr val="000000"/>
                </a:solidFill>
                <a:uFillTx/>
                <a:latin typeface="Calibri"/>
                <a:ea typeface="Arial"/>
              </a:rPr>
              <a:t>Α΄και</a:t>
            </a:r>
            <a:r>
              <a:rPr lang="el-GR" sz="1050" b="0" u="sng" strike="noStrike" spc="-1" dirty="0">
                <a:solidFill>
                  <a:srgbClr val="000000"/>
                </a:solidFill>
                <a:uFillTx/>
                <a:latin typeface="Calibri"/>
                <a:ea typeface="Arial"/>
              </a:rPr>
              <a:t> </a:t>
            </a:r>
            <a:r>
              <a:rPr lang="el-GR" sz="1050" b="0" u="sng" strike="noStrike" spc="-1" dirty="0" err="1">
                <a:solidFill>
                  <a:srgbClr val="000000"/>
                </a:solidFill>
                <a:uFillTx/>
                <a:latin typeface="Calibri"/>
                <a:ea typeface="Arial"/>
              </a:rPr>
              <a:t>Β΄κατοικία</a:t>
            </a:r>
            <a:r>
              <a:rPr lang="el-GR" sz="1050" b="0" u="sng" strike="noStrike" spc="-1" dirty="0">
                <a:solidFill>
                  <a:srgbClr val="000000"/>
                </a:solidFill>
                <a:uFillTx/>
                <a:latin typeface="Calibri"/>
                <a:ea typeface="Arial"/>
              </a:rPr>
              <a:t>΄΄</a:t>
            </a:r>
            <a:endParaRPr lang="el-GR" sz="1050" b="0" strike="noStrike" spc="-1" dirty="0">
              <a:latin typeface="Arial"/>
            </a:endParaRPr>
          </a:p>
          <a:p>
            <a:pPr marL="178560" indent="-177480" algn="just">
              <a:lnSpc>
                <a:spcPts val="1310"/>
              </a:lnSpc>
              <a:spcBef>
                <a:spcPts val="235"/>
              </a:spcBef>
              <a:spcAft>
                <a:spcPts val="235"/>
              </a:spcAft>
              <a:buClr>
                <a:srgbClr val="000000"/>
              </a:buClr>
              <a:buSzPct val="45000"/>
              <a:buFont typeface="Wingdings" charset="2"/>
              <a:buChar char=""/>
              <a:tabLst>
                <a:tab pos="371160" algn="l"/>
              </a:tabLst>
            </a:pPr>
            <a:r>
              <a:rPr lang="el-GR" sz="1050" b="0" u="sng" strike="noStrike" spc="-1" dirty="0">
                <a:solidFill>
                  <a:srgbClr val="000000"/>
                </a:solidFill>
                <a:uFillTx/>
                <a:latin typeface="Calibri"/>
                <a:ea typeface="Arial"/>
              </a:rPr>
              <a:t>Επίβλεψη μελέτης του ΤΠΣ ΄΄Μελέτη Τοπικού Πολεοδομικού Σχεδίου΄</a:t>
            </a:r>
            <a:endParaRPr lang="el-GR" sz="1050" b="0" strike="noStrike" spc="-1" dirty="0">
              <a:latin typeface="Arial"/>
            </a:endParaRPr>
          </a:p>
          <a:p>
            <a:pPr marL="178560" indent="-177480" algn="just">
              <a:lnSpc>
                <a:spcPts val="1310"/>
              </a:lnSpc>
              <a:spcBef>
                <a:spcPts val="235"/>
              </a:spcBef>
              <a:spcAft>
                <a:spcPts val="235"/>
              </a:spcAft>
              <a:buClr>
                <a:srgbClr val="000000"/>
              </a:buClr>
              <a:buSzPct val="45000"/>
              <a:buFont typeface="Wingdings" charset="2"/>
              <a:buChar char=""/>
              <a:tabLst>
                <a:tab pos="371160" algn="l"/>
              </a:tabLst>
            </a:pPr>
            <a:r>
              <a:rPr lang="el-GR" sz="1050" b="0" strike="noStrike" spc="-1" dirty="0">
                <a:solidFill>
                  <a:srgbClr val="000000"/>
                </a:solidFill>
                <a:latin typeface="Calibri"/>
                <a:ea typeface="Arial"/>
              </a:rPr>
              <a:t>Τα συνολικά εξερχόμενα έγγραφα του τμήματος είναι</a:t>
            </a:r>
            <a:r>
              <a:rPr lang="el-GR" sz="1050" b="0" u="sng" strike="noStrike" spc="-1" dirty="0">
                <a:solidFill>
                  <a:srgbClr val="000000"/>
                </a:solidFill>
                <a:uFillTx/>
                <a:latin typeface="Calibri"/>
                <a:ea typeface="Arial"/>
              </a:rPr>
              <a:t> </a:t>
            </a:r>
            <a:r>
              <a:rPr lang="el-GR" sz="1050" b="1" u="sng" strike="noStrike" spc="-1" dirty="0">
                <a:solidFill>
                  <a:srgbClr val="000000"/>
                </a:solidFill>
                <a:uFillTx/>
                <a:latin typeface="Calibri"/>
                <a:ea typeface="Arial"/>
              </a:rPr>
              <a:t>2.411</a:t>
            </a:r>
            <a:endParaRPr lang="el-GR" sz="1050" b="0" strike="noStrike" spc="-1" dirty="0">
              <a:latin typeface="Arial"/>
            </a:endParaRPr>
          </a:p>
          <a:p>
            <a:pPr algn="just">
              <a:lnSpc>
                <a:spcPts val="1310"/>
              </a:lnSpc>
              <a:spcBef>
                <a:spcPts val="235"/>
              </a:spcBef>
              <a:spcAft>
                <a:spcPts val="235"/>
              </a:spcAft>
              <a:tabLst>
                <a:tab pos="371160" algn="l"/>
              </a:tabLst>
            </a:pPr>
            <a:endParaRPr lang="el-GR" sz="989" b="0" strike="noStrike" spc="-1" dirty="0">
              <a:latin typeface="Arial"/>
            </a:endParaRPr>
          </a:p>
          <a:p>
            <a:pPr algn="just">
              <a:lnSpc>
                <a:spcPts val="1310"/>
              </a:lnSpc>
              <a:tabLst>
                <a:tab pos="0" algn="l"/>
              </a:tabLst>
            </a:pPr>
            <a:endParaRPr lang="el-GR" sz="989" b="0" strike="noStrike" spc="-1" dirty="0">
              <a:latin typeface="Arial"/>
            </a:endParaRPr>
          </a:p>
          <a:p>
            <a:pPr marL="320400" indent="-186120">
              <a:lnSpc>
                <a:spcPct val="100000"/>
              </a:lnSpc>
              <a:tabLst>
                <a:tab pos="0" algn="l"/>
              </a:tabLst>
            </a:pPr>
            <a:endParaRPr lang="el-GR" sz="989" b="0" strike="noStrike" spc="-1" dirty="0">
              <a:latin typeface="Arial"/>
            </a:endParaRPr>
          </a:p>
          <a:p>
            <a:pPr marL="320400" indent="-186120">
              <a:lnSpc>
                <a:spcPct val="100000"/>
              </a:lnSpc>
              <a:tabLst>
                <a:tab pos="0" algn="l"/>
              </a:tabLst>
            </a:pPr>
            <a:endParaRPr lang="el-GR" sz="989" b="0" strike="noStrike" spc="-1" dirty="0">
              <a:latin typeface="Arial"/>
            </a:endParaRPr>
          </a:p>
        </p:txBody>
      </p:sp>
    </p:spTree>
    <p:extLst>
      <p:ext uri="{BB962C8B-B14F-4D97-AF65-F5344CB8AC3E}">
        <p14:creationId xmlns:p14="http://schemas.microsoft.com/office/powerpoint/2010/main" val="1703426870"/>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8F8F8"/>
        </a:solidFill>
        <a:effectLst/>
      </p:bgPr>
    </p:bg>
    <p:spTree>
      <p:nvGrpSpPr>
        <p:cNvPr id="1" name=""/>
        <p:cNvGrpSpPr/>
        <p:nvPr/>
      </p:nvGrpSpPr>
      <p:grpSpPr>
        <a:xfrm>
          <a:off x="0" y="0"/>
          <a:ext cx="0" cy="0"/>
          <a:chOff x="0" y="0"/>
          <a:chExt cx="0" cy="0"/>
        </a:xfrm>
      </p:grpSpPr>
      <p:sp>
        <p:nvSpPr>
          <p:cNvPr id="2" name="TextBox 2"/>
          <p:cNvSpPr txBox="1"/>
          <p:nvPr/>
        </p:nvSpPr>
        <p:spPr>
          <a:xfrm>
            <a:off x="567035" y="263988"/>
            <a:ext cx="6358170" cy="671692"/>
          </a:xfrm>
          <a:prstGeom prst="rect">
            <a:avLst/>
          </a:prstGeom>
        </p:spPr>
        <p:txBody>
          <a:bodyPr lIns="0" tIns="0" rIns="0" bIns="0" rtlCol="0" anchor="t">
            <a:spAutoFit/>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pPr marL="0" lvl="0" indent="0" algn="l">
              <a:lnSpc>
                <a:spcPts val="4938"/>
              </a:lnSpc>
              <a:spcBef>
                <a:spcPct val="0"/>
              </a:spcBef>
            </a:pPr>
            <a:r>
              <a:rPr lang="en-US" sz="3527" b="1" i="1">
                <a:solidFill>
                  <a:srgbClr val="0F4662"/>
                </a:solidFill>
                <a:latin typeface="Arial Bold Italics"/>
                <a:ea typeface="Arial Bold Italics"/>
                <a:cs typeface="Arial Bold Italics"/>
                <a:sym typeface="Arial Bold Italics"/>
              </a:rPr>
              <a:t>Συμπεράσματα</a:t>
            </a:r>
          </a:p>
        </p:txBody>
      </p:sp>
      <p:sp>
        <p:nvSpPr>
          <p:cNvPr id="3" name="TextBox 3"/>
          <p:cNvSpPr txBox="1"/>
          <p:nvPr/>
        </p:nvSpPr>
        <p:spPr>
          <a:xfrm>
            <a:off x="1643193" y="2186546"/>
            <a:ext cx="6763436" cy="1139321"/>
          </a:xfrm>
          <a:prstGeom prst="rect">
            <a:avLst/>
          </a:prstGeom>
        </p:spPr>
        <p:txBody>
          <a:bodyPr lIns="0" tIns="0" rIns="0" bIns="0" rtlCol="0" anchor="t">
            <a:spAutoFit/>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pPr marL="285618" lvl="1" indent="-142809" algn="l">
              <a:lnSpc>
                <a:spcPts val="2248"/>
              </a:lnSpc>
              <a:buFont typeface="Arial"/>
              <a:buChar char="•"/>
            </a:pPr>
            <a:r>
              <a:rPr lang="en-US" sz="1323" dirty="0" err="1">
                <a:solidFill>
                  <a:srgbClr val="0F4662"/>
                </a:solidFill>
                <a:latin typeface="Arial"/>
                <a:ea typeface="Arial"/>
                <a:cs typeface="Arial"/>
                <a:sym typeface="Arial"/>
              </a:rPr>
              <a:t>Το</a:t>
            </a:r>
            <a:r>
              <a:rPr lang="en-US" sz="1323" dirty="0">
                <a:solidFill>
                  <a:srgbClr val="0F4662"/>
                </a:solidFill>
                <a:latin typeface="Arial"/>
                <a:ea typeface="Arial"/>
                <a:cs typeface="Arial"/>
                <a:sym typeface="Arial"/>
              </a:rPr>
              <a:t> e-</a:t>
            </a:r>
            <a:r>
              <a:rPr lang="en-US" sz="1323" dirty="0" err="1">
                <a:solidFill>
                  <a:srgbClr val="0F4662"/>
                </a:solidFill>
                <a:latin typeface="Arial"/>
                <a:ea typeface="Arial"/>
                <a:cs typeface="Arial"/>
                <a:sym typeface="Arial"/>
              </a:rPr>
              <a:t>Άδειες</a:t>
            </a:r>
            <a:r>
              <a:rPr lang="en-US" sz="1323" dirty="0">
                <a:solidFill>
                  <a:srgbClr val="0F4662"/>
                </a:solidFill>
                <a:latin typeface="Arial"/>
                <a:ea typeface="Arial"/>
                <a:cs typeface="Arial"/>
                <a:sym typeface="Arial"/>
              </a:rPr>
              <a:t> απ</a:t>
            </a:r>
            <a:r>
              <a:rPr lang="en-US" sz="1323" dirty="0" err="1">
                <a:solidFill>
                  <a:srgbClr val="0F4662"/>
                </a:solidFill>
                <a:latin typeface="Arial"/>
                <a:ea typeface="Arial"/>
                <a:cs typeface="Arial"/>
                <a:sym typeface="Arial"/>
              </a:rPr>
              <a:t>οτελεί</a:t>
            </a:r>
            <a:r>
              <a:rPr lang="en-US" sz="1323" dirty="0">
                <a:solidFill>
                  <a:srgbClr val="0F4662"/>
                </a:solidFill>
                <a:latin typeface="Arial"/>
                <a:ea typeface="Arial"/>
                <a:cs typeface="Arial"/>
                <a:sym typeface="Arial"/>
              </a:rPr>
              <a:t> </a:t>
            </a:r>
            <a:r>
              <a:rPr lang="en-US" sz="1323" dirty="0" err="1">
                <a:solidFill>
                  <a:srgbClr val="0F4662"/>
                </a:solidFill>
                <a:latin typeface="Arial"/>
                <a:ea typeface="Arial"/>
                <a:cs typeface="Arial"/>
                <a:sym typeface="Arial"/>
              </a:rPr>
              <a:t>έν</a:t>
            </a:r>
            <a:r>
              <a:rPr lang="en-US" sz="1323" dirty="0">
                <a:solidFill>
                  <a:srgbClr val="0F4662"/>
                </a:solidFill>
                <a:latin typeface="Arial"/>
                <a:ea typeface="Arial"/>
                <a:cs typeface="Arial"/>
                <a:sym typeface="Arial"/>
              </a:rPr>
              <a:t>α μεγάλο βήμα στον ψηφιακό εκσυγχρονισμό.</a:t>
            </a:r>
          </a:p>
          <a:p>
            <a:pPr marL="285618" lvl="1" indent="-142809" algn="l">
              <a:lnSpc>
                <a:spcPts val="2248"/>
              </a:lnSpc>
              <a:buFont typeface="Arial"/>
              <a:buChar char="•"/>
            </a:pPr>
            <a:r>
              <a:rPr lang="en-US" sz="1323" dirty="0" err="1">
                <a:solidFill>
                  <a:srgbClr val="0F4662"/>
                </a:solidFill>
                <a:latin typeface="Arial"/>
                <a:ea typeface="Arial"/>
                <a:cs typeface="Arial"/>
                <a:sym typeface="Arial"/>
              </a:rPr>
              <a:t>Οι</a:t>
            </a:r>
            <a:r>
              <a:rPr lang="en-US" sz="1323" dirty="0">
                <a:solidFill>
                  <a:srgbClr val="0F4662"/>
                </a:solidFill>
                <a:latin typeface="Arial"/>
                <a:ea typeface="Arial"/>
                <a:cs typeface="Arial"/>
                <a:sym typeface="Arial"/>
              </a:rPr>
              <a:t> ΥΔΟΜ </a:t>
            </a:r>
            <a:r>
              <a:rPr lang="en-US" sz="1323" dirty="0" err="1">
                <a:solidFill>
                  <a:srgbClr val="0F4662"/>
                </a:solidFill>
                <a:latin typeface="Arial"/>
                <a:ea typeface="Arial"/>
                <a:cs typeface="Arial"/>
                <a:sym typeface="Arial"/>
              </a:rPr>
              <a:t>όμως</a:t>
            </a:r>
            <a:r>
              <a:rPr lang="en-US" sz="1323" dirty="0">
                <a:solidFill>
                  <a:srgbClr val="0F4662"/>
                </a:solidFill>
                <a:latin typeface="Arial"/>
                <a:ea typeface="Arial"/>
                <a:cs typeface="Arial"/>
                <a:sym typeface="Arial"/>
              </a:rPr>
              <a:t> παρα</a:t>
            </a:r>
            <a:r>
              <a:rPr lang="en-US" sz="1323" dirty="0" err="1">
                <a:solidFill>
                  <a:srgbClr val="0F4662"/>
                </a:solidFill>
                <a:latin typeface="Arial"/>
                <a:ea typeface="Arial"/>
                <a:cs typeface="Arial"/>
                <a:sym typeface="Arial"/>
              </a:rPr>
              <a:t>μένουν</a:t>
            </a:r>
            <a:r>
              <a:rPr lang="en-US" sz="1323" dirty="0">
                <a:solidFill>
                  <a:srgbClr val="0F4662"/>
                </a:solidFill>
                <a:latin typeface="Arial"/>
                <a:ea typeface="Arial"/>
                <a:cs typeface="Arial"/>
                <a:sym typeface="Arial"/>
              </a:rPr>
              <a:t> </a:t>
            </a:r>
            <a:r>
              <a:rPr lang="en-US" sz="1323" dirty="0" err="1">
                <a:solidFill>
                  <a:srgbClr val="0F4662"/>
                </a:solidFill>
                <a:latin typeface="Arial"/>
                <a:ea typeface="Arial"/>
                <a:cs typeface="Arial"/>
                <a:sym typeface="Arial"/>
              </a:rPr>
              <a:t>εγκλω</a:t>
            </a:r>
            <a:r>
              <a:rPr lang="en-US" sz="1323" dirty="0">
                <a:solidFill>
                  <a:srgbClr val="0F4662"/>
                </a:solidFill>
                <a:latin typeface="Arial"/>
                <a:ea typeface="Arial"/>
                <a:cs typeface="Arial"/>
                <a:sym typeface="Arial"/>
              </a:rPr>
              <a:t>βισμένες σε δομικά προβλήματα λειτουργίας.</a:t>
            </a:r>
          </a:p>
          <a:p>
            <a:pPr marL="285618" lvl="1" indent="-142809" algn="l">
              <a:lnSpc>
                <a:spcPts val="2248"/>
              </a:lnSpc>
              <a:buFont typeface="Arial"/>
              <a:buChar char="•"/>
            </a:pPr>
            <a:r>
              <a:rPr lang="en-US" sz="1323" dirty="0">
                <a:solidFill>
                  <a:srgbClr val="0F4662"/>
                </a:solidFill>
                <a:latin typeface="Arial"/>
                <a:ea typeface="Arial"/>
                <a:cs typeface="Arial"/>
                <a:sym typeface="Arial"/>
              </a:rPr>
              <a:t> </a:t>
            </a:r>
            <a:r>
              <a:rPr lang="en-US" sz="1323" dirty="0" err="1">
                <a:solidFill>
                  <a:srgbClr val="0F4662"/>
                </a:solidFill>
                <a:latin typeface="Arial"/>
                <a:ea typeface="Arial"/>
                <a:cs typeface="Arial"/>
                <a:sym typeface="Arial"/>
              </a:rPr>
              <a:t>Χωρίς</a:t>
            </a:r>
            <a:r>
              <a:rPr lang="en-US" sz="1323" dirty="0">
                <a:solidFill>
                  <a:srgbClr val="0F4662"/>
                </a:solidFill>
                <a:latin typeface="Arial"/>
                <a:ea typeface="Arial"/>
                <a:cs typeface="Arial"/>
                <a:sym typeface="Arial"/>
              </a:rPr>
              <a:t> π</a:t>
            </a:r>
            <a:r>
              <a:rPr lang="en-US" sz="1323" dirty="0" err="1">
                <a:solidFill>
                  <a:srgbClr val="0F4662"/>
                </a:solidFill>
                <a:latin typeface="Arial"/>
                <a:ea typeface="Arial"/>
                <a:cs typeface="Arial"/>
                <a:sym typeface="Arial"/>
              </a:rPr>
              <a:t>ροσω</a:t>
            </a:r>
            <a:r>
              <a:rPr lang="en-US" sz="1323" dirty="0">
                <a:solidFill>
                  <a:srgbClr val="0F4662"/>
                </a:solidFill>
                <a:latin typeface="Arial"/>
                <a:ea typeface="Arial"/>
                <a:cs typeface="Arial"/>
                <a:sym typeface="Arial"/>
              </a:rPr>
              <a:t>πικό, εκπαίδευση και ξεκάθαρο νομοθετικό πλαίσιο, η ψηφιακή</a:t>
            </a:r>
          </a:p>
          <a:p>
            <a:pPr algn="l">
              <a:lnSpc>
                <a:spcPts val="2248"/>
              </a:lnSpc>
            </a:pPr>
            <a:r>
              <a:rPr lang="en-US" sz="1323" dirty="0" err="1">
                <a:solidFill>
                  <a:srgbClr val="0F4662"/>
                </a:solidFill>
                <a:latin typeface="Arial"/>
                <a:ea typeface="Arial"/>
                <a:cs typeface="Arial"/>
                <a:sym typeface="Arial"/>
              </a:rPr>
              <a:t>μετά</a:t>
            </a:r>
            <a:r>
              <a:rPr lang="en-US" sz="1323" dirty="0">
                <a:solidFill>
                  <a:srgbClr val="0F4662"/>
                </a:solidFill>
                <a:latin typeface="Arial"/>
                <a:ea typeface="Arial"/>
                <a:cs typeface="Arial"/>
                <a:sym typeface="Arial"/>
              </a:rPr>
              <a:t>βαση κινδυνεύει να μείνει στα χαρτιά.</a:t>
            </a:r>
          </a:p>
        </p:txBody>
      </p:sp>
      <p:sp>
        <p:nvSpPr>
          <p:cNvPr id="4" name="AutoShape 4"/>
          <p:cNvSpPr/>
          <p:nvPr/>
        </p:nvSpPr>
        <p:spPr>
          <a:xfrm>
            <a:off x="2903246" y="1842526"/>
            <a:ext cx="3578622" cy="0"/>
          </a:xfrm>
          <a:prstGeom prst="line">
            <a:avLst/>
          </a:prstGeom>
          <a:ln w="76200" cap="flat">
            <a:solidFill>
              <a:srgbClr val="0F4662"/>
            </a:solidFill>
            <a:prstDash val="solid"/>
            <a:headEnd type="none" w="sm" len="sm"/>
            <a:tailEnd type="none" w="sm" len="sm"/>
          </a:ln>
        </p:spPr>
        <p:txBody>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endParaRPr/>
          </a:p>
        </p:txBody>
      </p:sp>
      <p:sp>
        <p:nvSpPr>
          <p:cNvPr id="5" name="AutoShape 5"/>
          <p:cNvSpPr/>
          <p:nvPr/>
        </p:nvSpPr>
        <p:spPr>
          <a:xfrm>
            <a:off x="2903246" y="3828024"/>
            <a:ext cx="3578622" cy="0"/>
          </a:xfrm>
          <a:prstGeom prst="line">
            <a:avLst/>
          </a:prstGeom>
          <a:ln w="76200" cap="flat">
            <a:solidFill>
              <a:srgbClr val="0F4662"/>
            </a:solidFill>
            <a:prstDash val="solid"/>
            <a:headEnd type="none" w="sm" len="sm"/>
            <a:tailEnd type="none" w="sm" len="sm"/>
          </a:ln>
        </p:spPr>
        <p:txBody>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endParaRPr/>
          </a:p>
        </p:txBody>
      </p:sp>
      <p:sp>
        <p:nvSpPr>
          <p:cNvPr id="6" name="Freeform 6"/>
          <p:cNvSpPr/>
          <p:nvPr/>
        </p:nvSpPr>
        <p:spPr>
          <a:xfrm>
            <a:off x="4229537" y="1237062"/>
            <a:ext cx="926040" cy="137749"/>
          </a:xfrm>
          <a:custGeom>
            <a:avLst/>
            <a:gdLst/>
            <a:ahLst/>
            <a:cxnLst/>
            <a:rect l="l" t="t" r="r" b="b"/>
            <a:pathLst>
              <a:path w="1679997" h="249898">
                <a:moveTo>
                  <a:pt x="0" y="0"/>
                </a:moveTo>
                <a:lnTo>
                  <a:pt x="1679997" y="0"/>
                </a:lnTo>
                <a:lnTo>
                  <a:pt x="1679997" y="249899"/>
                </a:lnTo>
                <a:lnTo>
                  <a:pt x="0" y="249899"/>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endParaRPr/>
          </a:p>
        </p:txBody>
      </p:sp>
      <p:sp>
        <p:nvSpPr>
          <p:cNvPr id="7" name="Freeform 7"/>
          <p:cNvSpPr/>
          <p:nvPr/>
        </p:nvSpPr>
        <p:spPr>
          <a:xfrm>
            <a:off x="4229537" y="4295739"/>
            <a:ext cx="926040" cy="137749"/>
          </a:xfrm>
          <a:custGeom>
            <a:avLst/>
            <a:gdLst/>
            <a:ahLst/>
            <a:cxnLst/>
            <a:rect l="l" t="t" r="r" b="b"/>
            <a:pathLst>
              <a:path w="1679997" h="249898">
                <a:moveTo>
                  <a:pt x="0" y="0"/>
                </a:moveTo>
                <a:lnTo>
                  <a:pt x="1679997" y="0"/>
                </a:lnTo>
                <a:lnTo>
                  <a:pt x="1679997" y="249899"/>
                </a:lnTo>
                <a:lnTo>
                  <a:pt x="0" y="249899"/>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8F8F8"/>
        </a:solidFill>
        <a:effectLst/>
      </p:bgPr>
    </p:bg>
    <p:spTree>
      <p:nvGrpSpPr>
        <p:cNvPr id="1" name=""/>
        <p:cNvGrpSpPr/>
        <p:nvPr/>
      </p:nvGrpSpPr>
      <p:grpSpPr>
        <a:xfrm>
          <a:off x="0" y="0"/>
          <a:ext cx="0" cy="0"/>
          <a:chOff x="0" y="0"/>
          <a:chExt cx="0" cy="0"/>
        </a:xfrm>
      </p:grpSpPr>
      <p:sp>
        <p:nvSpPr>
          <p:cNvPr id="2" name="TextBox 2"/>
          <p:cNvSpPr txBox="1"/>
          <p:nvPr/>
        </p:nvSpPr>
        <p:spPr>
          <a:xfrm>
            <a:off x="2295125" y="2246513"/>
            <a:ext cx="5490375" cy="1706356"/>
          </a:xfrm>
          <a:prstGeom prst="rect">
            <a:avLst/>
          </a:prstGeom>
        </p:spPr>
        <p:txBody>
          <a:bodyPr lIns="0" tIns="0" rIns="0" bIns="0" rtlCol="0" anchor="t">
            <a:spAutoFit/>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pPr marL="285618" lvl="1" indent="-142809" algn="ctr">
              <a:lnSpc>
                <a:spcPts val="2248"/>
              </a:lnSpc>
              <a:buFont typeface="Arial"/>
              <a:buChar char="•"/>
            </a:pPr>
            <a:r>
              <a:rPr lang="en-US" sz="1323" dirty="0" err="1">
                <a:solidFill>
                  <a:srgbClr val="0F4662"/>
                </a:solidFill>
                <a:latin typeface="Arial"/>
                <a:ea typeface="Arial"/>
                <a:cs typeface="Arial"/>
                <a:sym typeface="Arial"/>
              </a:rPr>
              <a:t>Οι</a:t>
            </a:r>
            <a:r>
              <a:rPr lang="en-US" sz="1323" dirty="0">
                <a:solidFill>
                  <a:srgbClr val="0F4662"/>
                </a:solidFill>
                <a:latin typeface="Arial"/>
                <a:ea typeface="Arial"/>
                <a:cs typeface="Arial"/>
                <a:sym typeface="Arial"/>
              </a:rPr>
              <a:t> ΥΔΟΜ κα</a:t>
            </a:r>
            <a:r>
              <a:rPr lang="en-US" sz="1323" dirty="0" err="1">
                <a:solidFill>
                  <a:srgbClr val="0F4662"/>
                </a:solidFill>
                <a:latin typeface="Arial"/>
                <a:ea typeface="Arial"/>
                <a:cs typeface="Arial"/>
                <a:sym typeface="Arial"/>
              </a:rPr>
              <a:t>λούντ</a:t>
            </a:r>
            <a:r>
              <a:rPr lang="en-US" sz="1323" dirty="0">
                <a:solidFill>
                  <a:srgbClr val="0F4662"/>
                </a:solidFill>
                <a:latin typeface="Arial"/>
                <a:ea typeface="Arial"/>
                <a:cs typeface="Arial"/>
                <a:sym typeface="Arial"/>
              </a:rPr>
              <a:t>αι να διαχειριστούν την πολεοδομική νομοθεσία μέσα από ένα πλήρως ψηφιακό περιβάλλον.</a:t>
            </a:r>
          </a:p>
          <a:p>
            <a:pPr marL="285618" lvl="1" indent="-142809" algn="ctr">
              <a:lnSpc>
                <a:spcPts val="2248"/>
              </a:lnSpc>
              <a:buFont typeface="Arial"/>
              <a:buChar char="•"/>
            </a:pPr>
            <a:r>
              <a:rPr lang="en-US" sz="1323" dirty="0">
                <a:solidFill>
                  <a:srgbClr val="0F4662"/>
                </a:solidFill>
                <a:latin typeface="Arial"/>
                <a:ea typeface="Arial"/>
                <a:cs typeface="Arial"/>
                <a:sym typeface="Arial"/>
              </a:rPr>
              <a:t>Πα</a:t>
            </a:r>
            <a:r>
              <a:rPr lang="en-US" sz="1323" dirty="0" err="1">
                <a:solidFill>
                  <a:srgbClr val="0F4662"/>
                </a:solidFill>
                <a:latin typeface="Arial"/>
                <a:ea typeface="Arial"/>
                <a:cs typeface="Arial"/>
                <a:sym typeface="Arial"/>
              </a:rPr>
              <a:t>ρά</a:t>
            </a:r>
            <a:r>
              <a:rPr lang="en-US" sz="1323" dirty="0">
                <a:solidFill>
                  <a:srgbClr val="0F4662"/>
                </a:solidFill>
                <a:latin typeface="Arial"/>
                <a:ea typeface="Arial"/>
                <a:cs typeface="Arial"/>
                <a:sym typeface="Arial"/>
              </a:rPr>
              <a:t> τα </a:t>
            </a:r>
            <a:r>
              <a:rPr lang="en-US" sz="1323" dirty="0" err="1">
                <a:solidFill>
                  <a:srgbClr val="0F4662"/>
                </a:solidFill>
                <a:latin typeface="Arial"/>
                <a:ea typeface="Arial"/>
                <a:cs typeface="Arial"/>
                <a:sym typeface="Arial"/>
              </a:rPr>
              <a:t>οφέλη</a:t>
            </a:r>
            <a:r>
              <a:rPr lang="en-US" sz="1323" dirty="0">
                <a:solidFill>
                  <a:srgbClr val="0F4662"/>
                </a:solidFill>
                <a:latin typeface="Arial"/>
                <a:ea typeface="Arial"/>
                <a:cs typeface="Arial"/>
                <a:sym typeface="Arial"/>
              </a:rPr>
              <a:t> </a:t>
            </a:r>
            <a:r>
              <a:rPr lang="en-US" sz="1323" dirty="0" err="1">
                <a:solidFill>
                  <a:srgbClr val="0F4662"/>
                </a:solidFill>
                <a:latin typeface="Arial"/>
                <a:ea typeface="Arial"/>
                <a:cs typeface="Arial"/>
                <a:sym typeface="Arial"/>
              </a:rPr>
              <a:t>της</a:t>
            </a:r>
            <a:r>
              <a:rPr lang="en-US" sz="1323" dirty="0">
                <a:solidFill>
                  <a:srgbClr val="0F4662"/>
                </a:solidFill>
                <a:latin typeface="Arial"/>
                <a:ea typeface="Arial"/>
                <a:cs typeface="Arial"/>
                <a:sym typeface="Arial"/>
              </a:rPr>
              <a:t> πλα</a:t>
            </a:r>
            <a:r>
              <a:rPr lang="en-US" sz="1323" dirty="0" err="1">
                <a:solidFill>
                  <a:srgbClr val="0F4662"/>
                </a:solidFill>
                <a:latin typeface="Arial"/>
                <a:ea typeface="Arial"/>
                <a:cs typeface="Arial"/>
                <a:sym typeface="Arial"/>
              </a:rPr>
              <a:t>τφόρμ</a:t>
            </a:r>
            <a:r>
              <a:rPr lang="en-US" sz="1323" dirty="0">
                <a:solidFill>
                  <a:srgbClr val="0F4662"/>
                </a:solidFill>
                <a:latin typeface="Arial"/>
                <a:ea typeface="Arial"/>
                <a:cs typeface="Arial"/>
                <a:sym typeface="Arial"/>
              </a:rPr>
              <a:t>ας e-Άδειες, αντιμετωπίζουν σοβαρά λειτουργικά προβλήματα που επηρεάζουν την ταχύτητα και την ποιότητα εξυπηρέτησης.</a:t>
            </a:r>
          </a:p>
          <a:p>
            <a:pPr marL="0" lvl="0" indent="0" algn="ctr">
              <a:lnSpc>
                <a:spcPts val="2248"/>
              </a:lnSpc>
            </a:pPr>
            <a:endParaRPr lang="en-US" sz="1323" dirty="0">
              <a:solidFill>
                <a:srgbClr val="0F4662"/>
              </a:solidFill>
              <a:latin typeface="Arial"/>
              <a:ea typeface="Arial"/>
              <a:cs typeface="Arial"/>
              <a:sym typeface="Arial"/>
            </a:endParaRPr>
          </a:p>
        </p:txBody>
      </p:sp>
      <p:sp>
        <p:nvSpPr>
          <p:cNvPr id="3" name="AutoShape 3"/>
          <p:cNvSpPr/>
          <p:nvPr/>
        </p:nvSpPr>
        <p:spPr>
          <a:xfrm>
            <a:off x="3251002" y="1967372"/>
            <a:ext cx="3578622" cy="0"/>
          </a:xfrm>
          <a:prstGeom prst="line">
            <a:avLst/>
          </a:prstGeom>
          <a:ln w="76200" cap="flat">
            <a:solidFill>
              <a:srgbClr val="0F4662"/>
            </a:solidFill>
            <a:prstDash val="solid"/>
            <a:headEnd type="none" w="sm" len="sm"/>
            <a:tailEnd type="none" w="sm" len="sm"/>
          </a:ln>
        </p:spPr>
        <p:txBody>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endParaRPr/>
          </a:p>
        </p:txBody>
      </p:sp>
      <p:sp>
        <p:nvSpPr>
          <p:cNvPr id="4" name="AutoShape 4"/>
          <p:cNvSpPr/>
          <p:nvPr/>
        </p:nvSpPr>
        <p:spPr>
          <a:xfrm>
            <a:off x="3251002" y="3952869"/>
            <a:ext cx="3578622" cy="0"/>
          </a:xfrm>
          <a:prstGeom prst="line">
            <a:avLst/>
          </a:prstGeom>
          <a:ln w="76200" cap="flat">
            <a:solidFill>
              <a:srgbClr val="0F4662"/>
            </a:solidFill>
            <a:prstDash val="solid"/>
            <a:headEnd type="none" w="sm" len="sm"/>
            <a:tailEnd type="none" w="sm" len="sm"/>
          </a:ln>
        </p:spPr>
        <p:txBody>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endParaRPr/>
          </a:p>
        </p:txBody>
      </p:sp>
      <p:sp>
        <p:nvSpPr>
          <p:cNvPr id="5" name="Freeform 5"/>
          <p:cNvSpPr/>
          <p:nvPr/>
        </p:nvSpPr>
        <p:spPr>
          <a:xfrm>
            <a:off x="4577293" y="1361908"/>
            <a:ext cx="926040" cy="137749"/>
          </a:xfrm>
          <a:custGeom>
            <a:avLst/>
            <a:gdLst/>
            <a:ahLst/>
            <a:cxnLst/>
            <a:rect l="l" t="t" r="r" b="b"/>
            <a:pathLst>
              <a:path w="1679997" h="249898">
                <a:moveTo>
                  <a:pt x="0" y="0"/>
                </a:moveTo>
                <a:lnTo>
                  <a:pt x="1679998" y="0"/>
                </a:lnTo>
                <a:lnTo>
                  <a:pt x="1679998" y="249899"/>
                </a:lnTo>
                <a:lnTo>
                  <a:pt x="0" y="249899"/>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endParaRPr/>
          </a:p>
        </p:txBody>
      </p:sp>
      <p:sp>
        <p:nvSpPr>
          <p:cNvPr id="6" name="TextBox 6"/>
          <p:cNvSpPr txBox="1"/>
          <p:nvPr/>
        </p:nvSpPr>
        <p:spPr>
          <a:xfrm>
            <a:off x="567035" y="257163"/>
            <a:ext cx="4436271" cy="671692"/>
          </a:xfrm>
          <a:prstGeom prst="rect">
            <a:avLst/>
          </a:prstGeom>
        </p:spPr>
        <p:txBody>
          <a:bodyPr lIns="0" tIns="0" rIns="0" bIns="0" rtlCol="0" anchor="t">
            <a:spAutoFit/>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pPr marL="0" lvl="0" indent="0" algn="l">
              <a:lnSpc>
                <a:spcPts val="4938"/>
              </a:lnSpc>
              <a:spcBef>
                <a:spcPct val="0"/>
              </a:spcBef>
            </a:pPr>
            <a:r>
              <a:rPr lang="en-US" sz="3527" b="1" i="1">
                <a:solidFill>
                  <a:srgbClr val="0F4662"/>
                </a:solidFill>
                <a:latin typeface="Arial Bold Italics"/>
                <a:ea typeface="Arial Bold Italics"/>
                <a:cs typeface="Arial Bold Italics"/>
                <a:sym typeface="Arial Bold Italics"/>
              </a:rPr>
              <a:t>Εισαγωγή</a:t>
            </a:r>
          </a:p>
        </p:txBody>
      </p:sp>
      <p:sp>
        <p:nvSpPr>
          <p:cNvPr id="7" name="Freeform 7"/>
          <p:cNvSpPr/>
          <p:nvPr/>
        </p:nvSpPr>
        <p:spPr>
          <a:xfrm>
            <a:off x="4577293" y="4420585"/>
            <a:ext cx="926040" cy="137749"/>
          </a:xfrm>
          <a:custGeom>
            <a:avLst/>
            <a:gdLst/>
            <a:ahLst/>
            <a:cxnLst/>
            <a:rect l="l" t="t" r="r" b="b"/>
            <a:pathLst>
              <a:path w="1679997" h="249898">
                <a:moveTo>
                  <a:pt x="0" y="0"/>
                </a:moveTo>
                <a:lnTo>
                  <a:pt x="1679998" y="0"/>
                </a:lnTo>
                <a:lnTo>
                  <a:pt x="1679998"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8F8F8"/>
        </a:solidFill>
        <a:effectLst/>
      </p:bgPr>
    </p:bg>
    <p:spTree>
      <p:nvGrpSpPr>
        <p:cNvPr id="1" name=""/>
        <p:cNvGrpSpPr/>
        <p:nvPr/>
      </p:nvGrpSpPr>
      <p:grpSpPr>
        <a:xfrm>
          <a:off x="0" y="0"/>
          <a:ext cx="0" cy="0"/>
          <a:chOff x="0" y="0"/>
          <a:chExt cx="0" cy="0"/>
        </a:xfrm>
      </p:grpSpPr>
      <p:grpSp>
        <p:nvGrpSpPr>
          <p:cNvPr id="2" name="Group 2"/>
          <p:cNvGrpSpPr/>
          <p:nvPr/>
        </p:nvGrpSpPr>
        <p:grpSpPr>
          <a:xfrm>
            <a:off x="7768768" y="-190513"/>
            <a:ext cx="2311856" cy="5860964"/>
            <a:chOff x="-1665877" y="-54351"/>
            <a:chExt cx="608884" cy="1543628"/>
          </a:xfrm>
        </p:grpSpPr>
        <p:sp>
          <p:nvSpPr>
            <p:cNvPr id="3" name="Freeform 3"/>
            <p:cNvSpPr/>
            <p:nvPr/>
          </p:nvSpPr>
          <p:spPr>
            <a:xfrm>
              <a:off x="-1665877" y="-1847"/>
              <a:ext cx="608884" cy="1491125"/>
            </a:xfrm>
            <a:custGeom>
              <a:avLst/>
              <a:gdLst/>
              <a:ahLst/>
              <a:cxnLst/>
              <a:rect l="l" t="t" r="r" b="b"/>
              <a:pathLst>
                <a:path w="1104621" h="2705159">
                  <a:moveTo>
                    <a:pt x="0" y="0"/>
                  </a:moveTo>
                  <a:lnTo>
                    <a:pt x="1104621" y="0"/>
                  </a:lnTo>
                  <a:lnTo>
                    <a:pt x="1104621" y="2705159"/>
                  </a:lnTo>
                  <a:lnTo>
                    <a:pt x="0" y="2705159"/>
                  </a:lnTo>
                  <a:close/>
                </a:path>
              </a:pathLst>
            </a:custGeom>
            <a:solidFill>
              <a:srgbClr val="7994A0"/>
            </a:solidFill>
          </p:spPr>
          <p:txBody>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endParaRPr/>
            </a:p>
          </p:txBody>
        </p:sp>
        <p:sp>
          <p:nvSpPr>
            <p:cNvPr id="4" name="TextBox 4"/>
            <p:cNvSpPr txBox="1"/>
            <p:nvPr/>
          </p:nvSpPr>
          <p:spPr>
            <a:xfrm>
              <a:off x="-1665877" y="-54351"/>
              <a:ext cx="608884" cy="1543628"/>
            </a:xfrm>
            <a:prstGeom prst="rect">
              <a:avLst/>
            </a:prstGeom>
          </p:spPr>
          <p:txBody>
            <a:bodyPr lIns="28002" tIns="28002" rIns="28002" bIns="28002" rtlCol="0" anchor="ct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pPr algn="ctr">
                <a:lnSpc>
                  <a:spcPts val="2036"/>
                </a:lnSpc>
              </a:pPr>
              <a:endParaRPr/>
            </a:p>
          </p:txBody>
        </p:sp>
      </p:grpSp>
      <p:sp>
        <p:nvSpPr>
          <p:cNvPr id="5" name="Freeform 5"/>
          <p:cNvSpPr/>
          <p:nvPr/>
        </p:nvSpPr>
        <p:spPr>
          <a:xfrm>
            <a:off x="1798948" y="4947219"/>
            <a:ext cx="1050065" cy="156197"/>
          </a:xfrm>
          <a:custGeom>
            <a:avLst/>
            <a:gdLst/>
            <a:ahLst/>
            <a:cxnLst/>
            <a:rect l="l" t="t" r="r" b="b"/>
            <a:pathLst>
              <a:path w="1905000" h="283369">
                <a:moveTo>
                  <a:pt x="0" y="0"/>
                </a:moveTo>
                <a:lnTo>
                  <a:pt x="1905000" y="0"/>
                </a:lnTo>
                <a:lnTo>
                  <a:pt x="1905000" y="283369"/>
                </a:lnTo>
                <a:lnTo>
                  <a:pt x="0" y="283369"/>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endParaRPr/>
          </a:p>
        </p:txBody>
      </p:sp>
      <p:sp>
        <p:nvSpPr>
          <p:cNvPr id="6" name="TextBox 6"/>
          <p:cNvSpPr txBox="1"/>
          <p:nvPr/>
        </p:nvSpPr>
        <p:spPr>
          <a:xfrm>
            <a:off x="1798948" y="451627"/>
            <a:ext cx="5176046" cy="1089967"/>
          </a:xfrm>
          <a:prstGeom prst="rect">
            <a:avLst/>
          </a:prstGeom>
        </p:spPr>
        <p:txBody>
          <a:bodyPr lIns="0" tIns="0" rIns="0" bIns="0" rtlCol="0" anchor="t">
            <a:spAutoFit/>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pPr marL="0" lvl="0" indent="0" algn="l">
              <a:lnSpc>
                <a:spcPts val="4167"/>
              </a:lnSpc>
              <a:spcBef>
                <a:spcPct val="0"/>
              </a:spcBef>
            </a:pPr>
            <a:r>
              <a:rPr lang="en-US" sz="2977" b="1" i="1">
                <a:solidFill>
                  <a:srgbClr val="0F4662"/>
                </a:solidFill>
                <a:latin typeface="Arial Bold Italics"/>
                <a:ea typeface="Arial Bold Italics"/>
                <a:cs typeface="Arial Bold Italics"/>
                <a:sym typeface="Arial Bold Italics"/>
              </a:rPr>
              <a:t>Οφέλη από την ψηφιακή μετάβαση</a:t>
            </a:r>
          </a:p>
        </p:txBody>
      </p:sp>
      <p:sp>
        <p:nvSpPr>
          <p:cNvPr id="7" name="TextBox 7"/>
          <p:cNvSpPr txBox="1"/>
          <p:nvPr/>
        </p:nvSpPr>
        <p:spPr>
          <a:xfrm>
            <a:off x="1798948" y="1819818"/>
            <a:ext cx="3824369" cy="2383794"/>
          </a:xfrm>
          <a:prstGeom prst="rect">
            <a:avLst/>
          </a:prstGeom>
        </p:spPr>
        <p:txBody>
          <a:bodyPr lIns="0" tIns="0" rIns="0" bIns="0" rtlCol="0" anchor="t">
            <a:spAutoFit/>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pPr marL="345120" lvl="1" indent="-172560" algn="l">
              <a:lnSpc>
                <a:spcPts val="2717"/>
              </a:lnSpc>
              <a:buFont typeface="Arial"/>
              <a:buChar char="•"/>
            </a:pPr>
            <a:r>
              <a:rPr lang="en-US" sz="1598" dirty="0" err="1">
                <a:solidFill>
                  <a:srgbClr val="0F4662"/>
                </a:solidFill>
                <a:latin typeface="Arial"/>
                <a:ea typeface="Arial"/>
                <a:cs typeface="Arial"/>
                <a:sym typeface="Arial"/>
              </a:rPr>
              <a:t>Δι</a:t>
            </a:r>
            <a:r>
              <a:rPr lang="en-US" sz="1598" dirty="0">
                <a:solidFill>
                  <a:srgbClr val="0F4662"/>
                </a:solidFill>
                <a:latin typeface="Arial"/>
                <a:ea typeface="Arial"/>
                <a:cs typeface="Arial"/>
                <a:sym typeface="Arial"/>
              </a:rPr>
              <a:t>αφάνεια &amp; Ιχνηλασιμότητα.</a:t>
            </a:r>
          </a:p>
          <a:p>
            <a:pPr marL="345120" lvl="1" indent="-172560" algn="l">
              <a:lnSpc>
                <a:spcPts val="2717"/>
              </a:lnSpc>
              <a:buFont typeface="Arial"/>
              <a:buChar char="•"/>
            </a:pPr>
            <a:r>
              <a:rPr lang="en-US" sz="1598" dirty="0" err="1">
                <a:solidFill>
                  <a:srgbClr val="0F4662"/>
                </a:solidFill>
                <a:latin typeface="Arial"/>
                <a:ea typeface="Arial"/>
                <a:cs typeface="Arial"/>
                <a:sym typeface="Arial"/>
              </a:rPr>
              <a:t>Μείωση</a:t>
            </a:r>
            <a:r>
              <a:rPr lang="en-US" sz="1598" dirty="0">
                <a:solidFill>
                  <a:srgbClr val="0F4662"/>
                </a:solidFill>
                <a:latin typeface="Arial"/>
                <a:ea typeface="Arial"/>
                <a:cs typeface="Arial"/>
                <a:sym typeface="Arial"/>
              </a:rPr>
              <a:t> κα</a:t>
            </a:r>
            <a:r>
              <a:rPr lang="en-US" sz="1598" dirty="0" err="1">
                <a:solidFill>
                  <a:srgbClr val="0F4662"/>
                </a:solidFill>
                <a:latin typeface="Arial"/>
                <a:ea typeface="Arial"/>
                <a:cs typeface="Arial"/>
                <a:sym typeface="Arial"/>
              </a:rPr>
              <a:t>θυστερήσεων</a:t>
            </a:r>
            <a:r>
              <a:rPr lang="en-US" sz="1598" dirty="0">
                <a:solidFill>
                  <a:srgbClr val="0F4662"/>
                </a:solidFill>
                <a:latin typeface="Arial"/>
                <a:ea typeface="Arial"/>
                <a:cs typeface="Arial"/>
                <a:sym typeface="Arial"/>
              </a:rPr>
              <a:t>.</a:t>
            </a:r>
          </a:p>
          <a:p>
            <a:pPr marL="345120" lvl="1" indent="-172560" algn="l">
              <a:lnSpc>
                <a:spcPts val="2717"/>
              </a:lnSpc>
              <a:buFont typeface="Arial"/>
              <a:buChar char="•"/>
            </a:pPr>
            <a:r>
              <a:rPr lang="en-US" sz="1598" dirty="0">
                <a:solidFill>
                  <a:srgbClr val="0F4662"/>
                </a:solidFill>
                <a:latin typeface="Arial"/>
                <a:ea typeface="Arial"/>
                <a:cs typeface="Arial"/>
                <a:sym typeface="Arial"/>
              </a:rPr>
              <a:t>Κα</a:t>
            </a:r>
            <a:r>
              <a:rPr lang="en-US" sz="1598" dirty="0" err="1">
                <a:solidFill>
                  <a:srgbClr val="0F4662"/>
                </a:solidFill>
                <a:latin typeface="Arial"/>
                <a:ea typeface="Arial"/>
                <a:cs typeface="Arial"/>
                <a:sym typeface="Arial"/>
              </a:rPr>
              <a:t>λύτερος</a:t>
            </a:r>
            <a:r>
              <a:rPr lang="en-US" sz="1598" dirty="0">
                <a:solidFill>
                  <a:srgbClr val="0F4662"/>
                </a:solidFill>
                <a:latin typeface="Arial"/>
                <a:ea typeface="Arial"/>
                <a:cs typeface="Arial"/>
                <a:sym typeface="Arial"/>
              </a:rPr>
              <a:t> </a:t>
            </a:r>
            <a:r>
              <a:rPr lang="en-US" sz="1598" dirty="0" err="1">
                <a:solidFill>
                  <a:srgbClr val="0F4662"/>
                </a:solidFill>
                <a:latin typeface="Arial"/>
                <a:ea typeface="Arial"/>
                <a:cs typeface="Arial"/>
                <a:sym typeface="Arial"/>
              </a:rPr>
              <a:t>έλεγχος</a:t>
            </a:r>
            <a:r>
              <a:rPr lang="en-US" sz="1598" dirty="0">
                <a:solidFill>
                  <a:srgbClr val="0F4662"/>
                </a:solidFill>
                <a:latin typeface="Arial"/>
                <a:ea typeface="Arial"/>
                <a:cs typeface="Arial"/>
                <a:sym typeface="Arial"/>
              </a:rPr>
              <a:t>.</a:t>
            </a:r>
          </a:p>
          <a:p>
            <a:pPr marL="345120" lvl="1" indent="-172560" algn="l">
              <a:lnSpc>
                <a:spcPts val="2717"/>
              </a:lnSpc>
              <a:buFont typeface="Arial"/>
              <a:buChar char="•"/>
            </a:pPr>
            <a:r>
              <a:rPr lang="en-US" sz="1598" dirty="0" err="1">
                <a:solidFill>
                  <a:srgbClr val="0F4662"/>
                </a:solidFill>
                <a:latin typeface="Arial"/>
                <a:ea typeface="Arial"/>
                <a:cs typeface="Arial"/>
                <a:sym typeface="Arial"/>
              </a:rPr>
              <a:t>Δυν</a:t>
            </a:r>
            <a:r>
              <a:rPr lang="en-US" sz="1598" dirty="0">
                <a:solidFill>
                  <a:srgbClr val="0F4662"/>
                </a:solidFill>
                <a:latin typeface="Arial"/>
                <a:ea typeface="Arial"/>
                <a:cs typeface="Arial"/>
                <a:sym typeface="Arial"/>
              </a:rPr>
              <a:t>ατότητα ανάλυσης στατιστικών στοιχείων (π.χ. α</a:t>
            </a:r>
            <a:r>
              <a:rPr lang="en-US" sz="1598" dirty="0" err="1">
                <a:solidFill>
                  <a:srgbClr val="0F4662"/>
                </a:solidFill>
                <a:latin typeface="Arial"/>
                <a:ea typeface="Arial"/>
                <a:cs typeface="Arial"/>
                <a:sym typeface="Arial"/>
              </a:rPr>
              <a:t>νά</a:t>
            </a:r>
            <a:r>
              <a:rPr lang="en-US" sz="1598" dirty="0">
                <a:solidFill>
                  <a:srgbClr val="0F4662"/>
                </a:solidFill>
                <a:latin typeface="Arial"/>
                <a:ea typeface="Arial"/>
                <a:cs typeface="Arial"/>
                <a:sym typeface="Arial"/>
              </a:rPr>
              <a:t> </a:t>
            </a:r>
            <a:r>
              <a:rPr lang="en-US" sz="1598" dirty="0" err="1">
                <a:solidFill>
                  <a:srgbClr val="0F4662"/>
                </a:solidFill>
                <a:latin typeface="Arial"/>
                <a:ea typeface="Arial"/>
                <a:cs typeface="Arial"/>
                <a:sym typeface="Arial"/>
              </a:rPr>
              <a:t>τύ</a:t>
            </a:r>
            <a:r>
              <a:rPr lang="en-US" sz="1598" dirty="0">
                <a:solidFill>
                  <a:srgbClr val="0F4662"/>
                </a:solidFill>
                <a:latin typeface="Arial"/>
                <a:ea typeface="Arial"/>
                <a:cs typeface="Arial"/>
                <a:sym typeface="Arial"/>
              </a:rPr>
              <a:t>πο άδειας, περιοχή).</a:t>
            </a:r>
          </a:p>
          <a:p>
            <a:pPr marL="0" lvl="0" indent="0" algn="l">
              <a:lnSpc>
                <a:spcPts val="2717"/>
              </a:lnSpc>
            </a:pPr>
            <a:endParaRPr lang="en-US" sz="1598" dirty="0">
              <a:solidFill>
                <a:srgbClr val="0F4662"/>
              </a:solidFill>
              <a:latin typeface="Arial"/>
              <a:ea typeface="Arial"/>
              <a:cs typeface="Arial"/>
              <a:sym typeface="Arial"/>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564656" y="283415"/>
            <a:ext cx="7756737" cy="546733"/>
          </a:xfrm>
          <a:prstGeom prst="rect">
            <a:avLst/>
          </a:prstGeom>
        </p:spPr>
        <p:txBody>
          <a:bodyPr lIns="0" tIns="0" rIns="0" bIns="0" rtlCol="0" anchor="t">
            <a:spAutoFit/>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pPr algn="l">
              <a:lnSpc>
                <a:spcPts val="4013"/>
              </a:lnSpc>
              <a:spcBef>
                <a:spcPct val="0"/>
              </a:spcBef>
            </a:pPr>
            <a:r>
              <a:rPr lang="en-US" sz="2866" b="1" i="1" dirty="0" err="1">
                <a:solidFill>
                  <a:srgbClr val="0F4662"/>
                </a:solidFill>
                <a:latin typeface="Arial Bold Italics"/>
                <a:ea typeface="Arial Bold Italics"/>
                <a:cs typeface="Arial Bold Italics"/>
                <a:sym typeface="Arial Bold Italics"/>
              </a:rPr>
              <a:t>Αριθμός</a:t>
            </a:r>
            <a:r>
              <a:rPr lang="en-US" sz="2866" b="1" i="1" dirty="0">
                <a:solidFill>
                  <a:srgbClr val="0F4662"/>
                </a:solidFill>
                <a:latin typeface="Arial Bold Italics"/>
                <a:ea typeface="Arial Bold Italics"/>
                <a:cs typeface="Arial Bold Italics"/>
                <a:sym typeface="Arial Bold Italics"/>
              </a:rPr>
              <a:t> </a:t>
            </a:r>
            <a:r>
              <a:rPr lang="en-US" sz="2866" b="1" i="1" dirty="0" err="1">
                <a:solidFill>
                  <a:srgbClr val="0F4662"/>
                </a:solidFill>
                <a:latin typeface="Arial Bold Italics"/>
                <a:ea typeface="Arial Bold Italics"/>
                <a:cs typeface="Arial Bold Italics"/>
                <a:sym typeface="Arial Bold Italics"/>
              </a:rPr>
              <a:t>Δήμων</a:t>
            </a:r>
            <a:r>
              <a:rPr lang="en-US" sz="2866" b="1" i="1" dirty="0">
                <a:solidFill>
                  <a:srgbClr val="0F4662"/>
                </a:solidFill>
                <a:latin typeface="Arial Bold Italics"/>
                <a:ea typeface="Arial Bold Italics"/>
                <a:cs typeface="Arial Bold Italics"/>
                <a:sym typeface="Arial Bold Italics"/>
              </a:rPr>
              <a:t> π</a:t>
            </a:r>
            <a:r>
              <a:rPr lang="en-US" sz="2866" b="1" i="1" dirty="0" err="1">
                <a:solidFill>
                  <a:srgbClr val="0F4662"/>
                </a:solidFill>
                <a:latin typeface="Arial Bold Italics"/>
                <a:ea typeface="Arial Bold Italics"/>
                <a:cs typeface="Arial Bold Italics"/>
                <a:sym typeface="Arial Bold Italics"/>
              </a:rPr>
              <a:t>ου</a:t>
            </a:r>
            <a:r>
              <a:rPr lang="en-US" sz="2866" b="1" i="1" dirty="0">
                <a:solidFill>
                  <a:srgbClr val="0F4662"/>
                </a:solidFill>
                <a:latin typeface="Arial Bold Italics"/>
                <a:ea typeface="Arial Bold Italics"/>
                <a:cs typeface="Arial Bold Italics"/>
                <a:sym typeface="Arial Bold Italics"/>
              </a:rPr>
              <a:t> </a:t>
            </a:r>
            <a:r>
              <a:rPr lang="en-US" sz="2866" b="1" i="1" dirty="0" err="1">
                <a:solidFill>
                  <a:srgbClr val="0F4662"/>
                </a:solidFill>
                <a:latin typeface="Arial Bold Italics"/>
                <a:ea typeface="Arial Bold Italics"/>
                <a:cs typeface="Arial Bold Italics"/>
                <a:sym typeface="Arial Bold Italics"/>
              </a:rPr>
              <a:t>εξυ</a:t>
            </a:r>
            <a:r>
              <a:rPr lang="en-US" sz="2866" b="1" i="1" dirty="0">
                <a:solidFill>
                  <a:srgbClr val="0F4662"/>
                </a:solidFill>
                <a:latin typeface="Arial Bold Italics"/>
                <a:ea typeface="Arial Bold Italics"/>
                <a:cs typeface="Arial Bold Italics"/>
                <a:sym typeface="Arial Bold Italics"/>
              </a:rPr>
              <a:t>πηρετούν οι ΥΔΟΜ</a:t>
            </a:r>
          </a:p>
        </p:txBody>
      </p:sp>
      <p:sp>
        <p:nvSpPr>
          <p:cNvPr id="3" name="Freeform 3"/>
          <p:cNvSpPr/>
          <p:nvPr/>
        </p:nvSpPr>
        <p:spPr>
          <a:xfrm>
            <a:off x="8587550" y="393672"/>
            <a:ext cx="926040" cy="137749"/>
          </a:xfrm>
          <a:custGeom>
            <a:avLst/>
            <a:gdLst/>
            <a:ahLst/>
            <a:cxnLst/>
            <a:rect l="l" t="t" r="r" b="b"/>
            <a:pathLst>
              <a:path w="1679997" h="249898">
                <a:moveTo>
                  <a:pt x="0" y="0"/>
                </a:moveTo>
                <a:lnTo>
                  <a:pt x="1679997" y="0"/>
                </a:lnTo>
                <a:lnTo>
                  <a:pt x="1679997"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endParaRPr/>
          </a:p>
        </p:txBody>
      </p:sp>
      <p:sp>
        <p:nvSpPr>
          <p:cNvPr id="4" name="Freeform 4"/>
          <p:cNvSpPr/>
          <p:nvPr/>
        </p:nvSpPr>
        <p:spPr>
          <a:xfrm>
            <a:off x="564656" y="5253028"/>
            <a:ext cx="926040" cy="137749"/>
          </a:xfrm>
          <a:custGeom>
            <a:avLst/>
            <a:gdLst/>
            <a:ahLst/>
            <a:cxnLst/>
            <a:rect l="l" t="t" r="r" b="b"/>
            <a:pathLst>
              <a:path w="1679997" h="249898">
                <a:moveTo>
                  <a:pt x="0" y="0"/>
                </a:moveTo>
                <a:lnTo>
                  <a:pt x="1679997" y="0"/>
                </a:lnTo>
                <a:lnTo>
                  <a:pt x="1679997"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endParaRPr/>
          </a:p>
        </p:txBody>
      </p:sp>
      <p:sp>
        <p:nvSpPr>
          <p:cNvPr id="5" name="TextBox 5"/>
          <p:cNvSpPr txBox="1"/>
          <p:nvPr/>
        </p:nvSpPr>
        <p:spPr>
          <a:xfrm>
            <a:off x="0" y="996960"/>
            <a:ext cx="10080625" cy="4106456"/>
          </a:xfrm>
          <a:prstGeom prst="rect">
            <a:avLst/>
          </a:prstGeom>
        </p:spPr>
        <p:txBody>
          <a:bodyPr lIns="0" tIns="0" rIns="0" bIns="0" rtlCol="0" anchor="t">
            <a:spAutoFit/>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pPr algn="ctr">
              <a:lnSpc>
                <a:spcPts val="1697"/>
              </a:lnSpc>
              <a:spcBef>
                <a:spcPct val="0"/>
              </a:spcBef>
            </a:pPr>
            <a:r>
              <a:rPr lang="en-US" sz="1212" b="1" dirty="0">
                <a:solidFill>
                  <a:srgbClr val="0F4662"/>
                </a:solidFill>
                <a:latin typeface="Arial Bold"/>
                <a:ea typeface="Arial Bold"/>
                <a:cs typeface="Arial Bold"/>
                <a:sym typeface="Arial Bold"/>
              </a:rPr>
              <a:t>1 </a:t>
            </a:r>
            <a:r>
              <a:rPr lang="en-US" sz="1212" b="1" dirty="0" err="1">
                <a:solidFill>
                  <a:srgbClr val="0F4662"/>
                </a:solidFill>
                <a:latin typeface="Arial Bold"/>
                <a:ea typeface="Arial Bold"/>
                <a:cs typeface="Arial Bold"/>
                <a:sym typeface="Arial Bold"/>
              </a:rPr>
              <a:t>δήμος</a:t>
            </a:r>
            <a:r>
              <a:rPr lang="en-US" sz="1212" b="1" dirty="0">
                <a:solidFill>
                  <a:srgbClr val="0F4662"/>
                </a:solidFill>
                <a:latin typeface="Arial Bold"/>
                <a:ea typeface="Arial Bold"/>
                <a:cs typeface="Arial Bold"/>
                <a:sym typeface="Arial Bold"/>
              </a:rPr>
              <a:t> (</a:t>
            </a:r>
            <a:r>
              <a:rPr lang="en-US" sz="1212" b="1" dirty="0" err="1">
                <a:solidFill>
                  <a:srgbClr val="0F4662"/>
                </a:solidFill>
                <a:latin typeface="Arial Bold"/>
                <a:ea typeface="Arial Bold"/>
                <a:cs typeface="Arial Bold"/>
                <a:sym typeface="Arial Bold"/>
              </a:rPr>
              <a:t>σύνολο</a:t>
            </a:r>
            <a:r>
              <a:rPr lang="en-US" sz="1212" b="1" dirty="0">
                <a:solidFill>
                  <a:srgbClr val="0F4662"/>
                </a:solidFill>
                <a:latin typeface="Arial Bold"/>
                <a:ea typeface="Arial Bold"/>
                <a:cs typeface="Arial Bold"/>
                <a:sym typeface="Arial Bold"/>
              </a:rPr>
              <a:t> 99):</a:t>
            </a:r>
          </a:p>
          <a:p>
            <a:pPr algn="ctr">
              <a:lnSpc>
                <a:spcPts val="1697"/>
              </a:lnSpc>
              <a:spcBef>
                <a:spcPct val="0"/>
              </a:spcBef>
            </a:pPr>
            <a:r>
              <a:rPr lang="en-US" sz="1212" b="1" dirty="0">
                <a:solidFill>
                  <a:srgbClr val="0F4662"/>
                </a:solidFill>
                <a:latin typeface="Arial Bold"/>
                <a:ea typeface="Arial Bold"/>
                <a:cs typeface="Arial Bold"/>
                <a:sym typeface="Arial Bold"/>
              </a:rPr>
              <a:t> ΥΔΟΜ ΑΓΙΑΣ, ΥΔΟΜ ΜΕΤΕΩΡΩΝ, ΥΔΟΜ ΕΛΑΣΣΟΝΑΣ, ΥΔΟΜ ΣΚΙΑΘΟΥ, ΥΔΟΜ ΖΗΡΟΥ, ΥΔΟΜ ΑΛΜΥΡΟΥ, ΥΔΟΜ ΠΑΡΓΑΣ, ΥΔΟΜ ΦΑΡΣΑΛΩΝ, ΥΔΟΜ ΛΑΡΙΣΑΙΩΝ, ΥΔΟΜ ΤΥΡΝΑΒΟΥ, ΥΔΟΜ ΝΕΣΤΟΥ, ΥΔΟΜ ΜΥΤΙΛΗΝΗΣ, ΥΔΟΜ ΜΑΡΑΘΩΝΟΣ, ΥΔΟΜ ΣΚΥΔΡΑΣ, ΥΔΟΜ ΣΑΡΩΝΙΚΟΥ, ΥΔΟΜ ΜΑΚΡΑΚΩΜΗΣ, ΥΔΟΜ ΑΡΓΟΥΣ ΟΡΕΣΤΙΚΟΥ, ΥΔΟΜ ΚΙΛΕΛΕΡ, ΥΔΟΜ ΧΑΛΚΗΔΟΝΟΣ, ΥΔΟΜ ΚΡΩΠΙΑΣ, ΥΔΟΜ ΔΕΛΤΑ, ΥΔΟΜ ΘΕΡΜΑΪΚΟΥ, ΥΔΟΜ ΩΡΑΙΟΚΑΣΤΡΟΥ, ΥΔΟΜ ΦΙΛΟΘΕΗΣ-ΨΥΧΙΚΟΥ, ΥΔΟΜ ΛΑΥΡΕΩΤΙΚΗΣ, ΥΔΟΜ ΠΑΠΑΓΟΥ-ΧΟΛΑΡΓΟΥ, ΥΔΟΜ ΑΛΙΜΟΥ, ΥΔΟΜ ΑΝΑΤΟΛΙΚΗΣ ΣΑΜΟΥ, ΥΔΟΜ ΑΜΠΕΛΟΚΗΠΩΝ-ΜΕΝΕΜΕΝΗΣ, ΥΔΟΜ ΔΥΤΙΚΗΣ ΣΑΜΟΥ, ΥΔΟΜ ΔΥΤΙΚΗΣ ΛΕΣΒΟΥ, ΥΔΟΜ ΜΕΣΣΗΝΗΣ, ΥΔΟΜ ΔΙΟΝΥΣΟΥ, ΥΔΟΜ ΡΑΦΗΝΑΣ-ΠΙΚΕΡΜΙΟΥ, ΥΔΟΜ ΠΥΛΑΙΑΣ-ΧΟΡΤΙΑΤΗ, ΥΔΟΜ ΝΕΑΠΟΛΗΣ-ΣΥΚΕΩΝ, ΥΔΟΜ ΣΙΘΩΝΙΑΣ, ΥΔΟΜ ΤΕΜΠΩΝ, ΥΔΟΜ ΠΥΛΗΣ, ΥΔΟΜ ΠΑΓΓΑΙΟΥ, ΥΔΟΜ ΝΙΚΟΛΑΟΥ ΣΚΟΥΦΑ, ΥΔΟΜ ΗΛΙΟΥΠΟΛΗΣ, ΥΔΟΜ ΓΟΡΤΥΝΙΑΣ, ΥΔΟΜ ΕΟΡΔΑΙΑΣ, ΥΔΟΜ ΒΟΪΟΥ, ΥΔΟΜ ΑΧΑΡΝΩΝ, ΥΔΟΜ ΣΑΛΑΜΙΝΟΣ, ΥΔΟΜ ΠΟΡΟΥ, ΥΔΟΜ ΝΙΚΑΙΑΣ-ΡΕΝΤΗ, ΥΔΟΜ ΚΕΡΑΤΣΙΝΙΟΥ-ΔΡΑΠΕΤΣΩΝΑΣ, ΥΔΟΜ ΠΕΡΙΣΤΕΡΙΟΥ, ΥΔΟΜ ΚΗΦΙΣΙΑΣ, ΥΔΟΜ ΑΜΑΡΟΥΣΙΟΥ, ΥΔΟΜ ΜΟΣΧΑΤΟΥ-ΤΑΥΡΟΥ, ΥΔΟΜ ΚΑΛΛΙΘΕΑΣ, ΥΔΟΜ ΓΛΥΦΑΔΑΣ, ΥΔΟΜ ΦΙΛΑΔΕΛΦΕΙΑΣ-ΧΑΛΚΗΔΟΝΟΣ, ΥΔΟΜ ΣΠΑΤΩΝ-ΑΡΤΕΜΙΔΟΣ, ΥΔΟΜ ΑΝ.ΜΑΝΗΣ, ΥΔΟΜ ΑΡΓΟΥΣ-ΜΥΚΗΝΩΝ, ΥΔΟΜ ΤΗΝΟΥ, ΥΔΟΜ ΣΗΤΕΙΑΣ, ΥΔΟΜ ΙΕΡΑΠΕΤΡΑΣ, ΥΔΟΜ ΑΝΔΡΟΥ, ΥΔΟΜ ΠΥΛΟΥ-ΝΕΣΤΟΡΟΣ, ΥΔΟΜ ΙΘΑΚΗΣ, ΥΔΟΜ ΑΛΕΞΑΝΔΡΕΙΑΣ, ΥΔΟΜ ΖΑΚΥΝΘΟΥ, ΥΔΟΜ ΜΥΚΟΝΟΥ, ΥΔΟΜ ΑΡΙΣΤΟΤΕΛΗ, ΥΔΟΜ ΒΑΡΗΣ-ΒΟΥΛΑΣ-ΒΟΥΛΙΑΓΜΕΝΗΣ, ΥΔΟΜ ΩΡΩΠΟΥ, ΥΔΟΜ ΛΟΥΤΡΑΚΙΟΥ-ΑΓ.ΘΕΟΔΩΡΩΝ, ΥΔΟΜ ΚΑΛΑΜΑΡΙΑΣ, ΥΔΟΜ ΘΑΣΟΥ, ΥΔΟΜ ΟΡΕΣΤΙΑΔΑΣ, ΥΔΟΜ ΠΟΛΥΓΥΡΟΥ, ΥΔΟΜ ΠΕΛΛΑΣ, ΥΔΟΜ ΕΔΕΣΣΑΣ, ΥΔΟΜ ΑΛΜΩΠΙΑΣ, ΥΔΟΜ ΠΑΙΟΝΙΑΣ, ΥΔΟΜ ΚΙΛΚΙΣ, ΥΔΟΜ ΠΑΥΛΟΥ ΜΕΛΑ, ΥΔΟΜ ΘΕΡΜΗΣ, ΥΔΟΜ ΚΟΡΔΕΛΙΟΥ-ΕΥΟΣΜΟΥ, ΥΔΟΜ ΝΑΟΥΣΑ, ΥΔΟΜ ΑΣΠΡΟΠΥΡΓΟΥ, ΥΔΟΜ ΤΡΙΠΟΛΗΣ, ΥΔΟΜ ΜΕΓΑΛΟΠΟΛΗΣ, ΥΔΟΜ ΝΟΤΙΑΣ ΚΥΝΟΥΡΙΑΣ, ΥΔΟΜ ΒΟΡΕΙΑΣ ΚΥΝΟΥΡΙΑΣ, ΥΔΟΜ ΕΡΜΙΟΝΙΔΑΣ, ΥΔΟΜ ΖΩΓΡΑΦΟΥ, ΥΔΟΜ ΔΥΤΙΚΗΣ ΑΧΑΪΑΣ, ΥΔΟΜ ΝΑΥΠΑΚΤΙΑΣ, ΥΔΟΜ ΚΑΡΥΣΤΟΥ, ΥΔΟΜ ΦΥΛΗΣ, ΥΔΟΜ ΜΕΓΑΡΕΩΝ, ΥΔΟΜ ΑΡΧΑΝΩΝ ΑΣΤΕΡΟΥΣΙΩΝ</a:t>
            </a:r>
          </a:p>
          <a:p>
            <a:pPr algn="ctr">
              <a:lnSpc>
                <a:spcPts val="1697"/>
              </a:lnSpc>
              <a:spcBef>
                <a:spcPct val="0"/>
              </a:spcBef>
            </a:pPr>
            <a:endParaRPr lang="en-US" sz="1212" b="1" dirty="0">
              <a:solidFill>
                <a:srgbClr val="0F4662"/>
              </a:solidFill>
              <a:latin typeface="Arial Bold"/>
              <a:ea typeface="Arial Bold"/>
              <a:cs typeface="Arial Bold"/>
              <a:sym typeface="Arial Bold"/>
            </a:endParaRPr>
          </a:p>
        </p:txBody>
      </p:sp>
    </p:spTree>
    <p:extLst>
      <p:ext uri="{BB962C8B-B14F-4D97-AF65-F5344CB8AC3E}">
        <p14:creationId xmlns:p14="http://schemas.microsoft.com/office/powerpoint/2010/main" val="3768359730"/>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8F8F8"/>
        </a:solidFill>
        <a:effectLst/>
      </p:bgPr>
    </p:bg>
    <p:spTree>
      <p:nvGrpSpPr>
        <p:cNvPr id="1" name=""/>
        <p:cNvGrpSpPr/>
        <p:nvPr/>
      </p:nvGrpSpPr>
      <p:grpSpPr>
        <a:xfrm>
          <a:off x="0" y="0"/>
          <a:ext cx="0" cy="0"/>
          <a:chOff x="0" y="0"/>
          <a:chExt cx="0" cy="0"/>
        </a:xfrm>
      </p:grpSpPr>
      <p:sp>
        <p:nvSpPr>
          <p:cNvPr id="2" name="TextBox 2"/>
          <p:cNvSpPr txBox="1"/>
          <p:nvPr/>
        </p:nvSpPr>
        <p:spPr>
          <a:xfrm>
            <a:off x="564656" y="283415"/>
            <a:ext cx="7756737" cy="546733"/>
          </a:xfrm>
          <a:prstGeom prst="rect">
            <a:avLst/>
          </a:prstGeom>
        </p:spPr>
        <p:txBody>
          <a:bodyPr lIns="0" tIns="0" rIns="0" bIns="0" rtlCol="0" anchor="t">
            <a:spAutoFit/>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pPr algn="l">
              <a:lnSpc>
                <a:spcPts val="4013"/>
              </a:lnSpc>
              <a:spcBef>
                <a:spcPct val="0"/>
              </a:spcBef>
            </a:pPr>
            <a:r>
              <a:rPr lang="en-US" sz="2866" b="1" i="1" dirty="0" err="1">
                <a:solidFill>
                  <a:srgbClr val="0F4662"/>
                </a:solidFill>
                <a:latin typeface="Arial Bold Italics"/>
                <a:ea typeface="Arial Bold Italics"/>
                <a:cs typeface="Arial Bold Italics"/>
                <a:sym typeface="Arial Bold Italics"/>
              </a:rPr>
              <a:t>Αριθμός</a:t>
            </a:r>
            <a:r>
              <a:rPr lang="en-US" sz="2866" b="1" i="1" dirty="0">
                <a:solidFill>
                  <a:srgbClr val="0F4662"/>
                </a:solidFill>
                <a:latin typeface="Arial Bold Italics"/>
                <a:ea typeface="Arial Bold Italics"/>
                <a:cs typeface="Arial Bold Italics"/>
                <a:sym typeface="Arial Bold Italics"/>
              </a:rPr>
              <a:t> </a:t>
            </a:r>
            <a:r>
              <a:rPr lang="en-US" sz="2866" b="1" i="1" dirty="0" err="1">
                <a:solidFill>
                  <a:srgbClr val="0F4662"/>
                </a:solidFill>
                <a:latin typeface="Arial Bold Italics"/>
                <a:ea typeface="Arial Bold Italics"/>
                <a:cs typeface="Arial Bold Italics"/>
                <a:sym typeface="Arial Bold Italics"/>
              </a:rPr>
              <a:t>Δήμων</a:t>
            </a:r>
            <a:r>
              <a:rPr lang="en-US" sz="2866" b="1" i="1" dirty="0">
                <a:solidFill>
                  <a:srgbClr val="0F4662"/>
                </a:solidFill>
                <a:latin typeface="Arial Bold Italics"/>
                <a:ea typeface="Arial Bold Italics"/>
                <a:cs typeface="Arial Bold Italics"/>
                <a:sym typeface="Arial Bold Italics"/>
              </a:rPr>
              <a:t> π</a:t>
            </a:r>
            <a:r>
              <a:rPr lang="en-US" sz="2866" b="1" i="1" dirty="0" err="1">
                <a:solidFill>
                  <a:srgbClr val="0F4662"/>
                </a:solidFill>
                <a:latin typeface="Arial Bold Italics"/>
                <a:ea typeface="Arial Bold Italics"/>
                <a:cs typeface="Arial Bold Italics"/>
                <a:sym typeface="Arial Bold Italics"/>
              </a:rPr>
              <a:t>ου</a:t>
            </a:r>
            <a:r>
              <a:rPr lang="en-US" sz="2866" b="1" i="1" dirty="0">
                <a:solidFill>
                  <a:srgbClr val="0F4662"/>
                </a:solidFill>
                <a:latin typeface="Arial Bold Italics"/>
                <a:ea typeface="Arial Bold Italics"/>
                <a:cs typeface="Arial Bold Italics"/>
                <a:sym typeface="Arial Bold Italics"/>
              </a:rPr>
              <a:t> </a:t>
            </a:r>
            <a:r>
              <a:rPr lang="en-US" sz="2866" b="1" i="1" dirty="0" err="1">
                <a:solidFill>
                  <a:srgbClr val="0F4662"/>
                </a:solidFill>
                <a:latin typeface="Arial Bold Italics"/>
                <a:ea typeface="Arial Bold Italics"/>
                <a:cs typeface="Arial Bold Italics"/>
                <a:sym typeface="Arial Bold Italics"/>
              </a:rPr>
              <a:t>εξυ</a:t>
            </a:r>
            <a:r>
              <a:rPr lang="en-US" sz="2866" b="1" i="1" dirty="0">
                <a:solidFill>
                  <a:srgbClr val="0F4662"/>
                </a:solidFill>
                <a:latin typeface="Arial Bold Italics"/>
                <a:ea typeface="Arial Bold Italics"/>
                <a:cs typeface="Arial Bold Italics"/>
                <a:sym typeface="Arial Bold Italics"/>
              </a:rPr>
              <a:t>πηρετούν οι ΥΔΟΜ</a:t>
            </a:r>
          </a:p>
        </p:txBody>
      </p:sp>
      <p:sp>
        <p:nvSpPr>
          <p:cNvPr id="3" name="Freeform 3"/>
          <p:cNvSpPr/>
          <p:nvPr/>
        </p:nvSpPr>
        <p:spPr>
          <a:xfrm>
            <a:off x="8587550" y="393672"/>
            <a:ext cx="926040" cy="137749"/>
          </a:xfrm>
          <a:custGeom>
            <a:avLst/>
            <a:gdLst/>
            <a:ahLst/>
            <a:cxnLst/>
            <a:rect l="l" t="t" r="r" b="b"/>
            <a:pathLst>
              <a:path w="1679997" h="249898">
                <a:moveTo>
                  <a:pt x="0" y="0"/>
                </a:moveTo>
                <a:lnTo>
                  <a:pt x="1679997" y="0"/>
                </a:lnTo>
                <a:lnTo>
                  <a:pt x="1679997"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endParaRPr/>
          </a:p>
        </p:txBody>
      </p:sp>
      <p:sp>
        <p:nvSpPr>
          <p:cNvPr id="4" name="Freeform 4"/>
          <p:cNvSpPr/>
          <p:nvPr/>
        </p:nvSpPr>
        <p:spPr>
          <a:xfrm>
            <a:off x="564656" y="5253028"/>
            <a:ext cx="926040" cy="137749"/>
          </a:xfrm>
          <a:custGeom>
            <a:avLst/>
            <a:gdLst/>
            <a:ahLst/>
            <a:cxnLst/>
            <a:rect l="l" t="t" r="r" b="b"/>
            <a:pathLst>
              <a:path w="1679997" h="249898">
                <a:moveTo>
                  <a:pt x="0" y="0"/>
                </a:moveTo>
                <a:lnTo>
                  <a:pt x="1679997" y="0"/>
                </a:lnTo>
                <a:lnTo>
                  <a:pt x="1679997"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endParaRPr/>
          </a:p>
        </p:txBody>
      </p:sp>
      <p:sp>
        <p:nvSpPr>
          <p:cNvPr id="5" name="TextBox 5"/>
          <p:cNvSpPr txBox="1"/>
          <p:nvPr/>
        </p:nvSpPr>
        <p:spPr>
          <a:xfrm>
            <a:off x="0" y="1212224"/>
            <a:ext cx="10080625" cy="3891192"/>
          </a:xfrm>
          <a:prstGeom prst="rect">
            <a:avLst/>
          </a:prstGeom>
        </p:spPr>
        <p:txBody>
          <a:bodyPr lIns="0" tIns="0" rIns="0" bIns="0" rtlCol="0" anchor="t">
            <a:spAutoFit/>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pPr algn="ctr">
              <a:lnSpc>
                <a:spcPts val="1697"/>
              </a:lnSpc>
              <a:spcBef>
                <a:spcPct val="0"/>
              </a:spcBef>
            </a:pPr>
            <a:r>
              <a:rPr lang="en-US" sz="1212" b="1" dirty="0">
                <a:solidFill>
                  <a:srgbClr val="0F4662"/>
                </a:solidFill>
                <a:latin typeface="Arial Bold"/>
                <a:ea typeface="Arial Bold"/>
                <a:cs typeface="Arial Bold"/>
                <a:sym typeface="Arial Bold"/>
              </a:rPr>
              <a:t>2 </a:t>
            </a:r>
            <a:r>
              <a:rPr lang="en-US" sz="1212" b="1" dirty="0" err="1">
                <a:solidFill>
                  <a:srgbClr val="0F4662"/>
                </a:solidFill>
                <a:latin typeface="Arial Bold"/>
                <a:ea typeface="Arial Bold"/>
                <a:cs typeface="Arial Bold"/>
                <a:sym typeface="Arial Bold"/>
              </a:rPr>
              <a:t>δήμοι</a:t>
            </a:r>
            <a:r>
              <a:rPr lang="en-US" sz="1212" b="1" dirty="0">
                <a:solidFill>
                  <a:srgbClr val="0F4662"/>
                </a:solidFill>
                <a:latin typeface="Arial Bold"/>
                <a:ea typeface="Arial Bold"/>
                <a:cs typeface="Arial Bold"/>
                <a:sym typeface="Arial Bold"/>
              </a:rPr>
              <a:t> (</a:t>
            </a:r>
            <a:r>
              <a:rPr lang="en-US" sz="1212" b="1" dirty="0" err="1">
                <a:solidFill>
                  <a:srgbClr val="0F4662"/>
                </a:solidFill>
                <a:latin typeface="Arial Bold"/>
                <a:ea typeface="Arial Bold"/>
                <a:cs typeface="Arial Bold"/>
                <a:sym typeface="Arial Bold"/>
              </a:rPr>
              <a:t>σύνολο</a:t>
            </a:r>
            <a:r>
              <a:rPr lang="en-US" sz="1212" b="1" dirty="0">
                <a:solidFill>
                  <a:srgbClr val="0F4662"/>
                </a:solidFill>
                <a:latin typeface="Arial Bold"/>
                <a:ea typeface="Arial Bold"/>
                <a:cs typeface="Arial Bold"/>
                <a:sym typeface="Arial Bold"/>
              </a:rPr>
              <a:t> 36):</a:t>
            </a:r>
          </a:p>
          <a:p>
            <a:pPr algn="ctr">
              <a:lnSpc>
                <a:spcPts val="1697"/>
              </a:lnSpc>
              <a:spcBef>
                <a:spcPct val="0"/>
              </a:spcBef>
            </a:pPr>
            <a:r>
              <a:rPr lang="en-US" sz="1212" b="1" dirty="0">
                <a:solidFill>
                  <a:srgbClr val="0F4662"/>
                </a:solidFill>
                <a:latin typeface="Arial Bold"/>
                <a:ea typeface="Arial Bold"/>
                <a:cs typeface="Arial Bold"/>
                <a:sym typeface="Arial Bold"/>
              </a:rPr>
              <a:t> ΥΔΟΜ ΔΙΔΥΜΟΤΕΙΧΟΥ, ΥΔΟΜ ΝΕΑΣ ΠΡΟΠΟΝΤΙΔΑΣ, ΥΔΟΜ ΒΕΡΟΙΑΣ, ΥΔΟΜ ΞΥΛΟΚΑΣΤΡΟΥ-ΕΥΡΩΣΤΙΝΗΣ, ΥΔΟΜ ΣΚΟΠΕΛΟΥ, ΥΔΟΜ ΤΡΙΦΥΛΙΑΣ, ΥΔΟΜ ΛΑΓΚΑΔΑ, ΥΔΟΜ ΛΕΥΚΑΔΑΣ, ΥΔΟΜ ΝΑΥΠΛΙΕΩΝ, ΥΔΟΜ ΜΟΝΕΜΒΑΣΙΑΣ, ΥΔΟΜ ΜΑΡΚΟΠΟΥΛΟΥ ΜΕΣΟΓΑΙΑΣ, ΥΔΟΜ ΤΡΙΚΚΑΙΩΝ, ΥΔΟΜ ΖΑΧΑΡΩΣ, ΥΔΟΜ ΠΑΤΡΕΩΝ, ΥΔΟΜ ΜΥΛΟΠΟΤΑΜΟΥ, ΥΔΟΜ ΛΗΜΝΟΥ, ΥΔΟΜ ΠΡΕΒΕΖΑΣ, ΥΔΟΜ ΙΚΑΡΙΑΣ, ΥΔΟΜ ΑΙΓΙΑΛΕΙΑΣ, ΥΔΟΜ ΙΣΤΙΑΙΑΣ -ΑΙΔΗΨΟΥ, ΥΔΟΜ ΚΑΡΠΑΘΟΥ, ΥΔΟΜ ΚΩ, ΥΔΟΜ ΑΜΦΙΛΟΧΙΑΣ, ΥΔΟΜ ΛΕΡΟΥ, ΥΔΟΜ ΔΕΛΦΩΝ, ΥΔΟΜ ΝΑΞΟΥ ΚΑΙ ΜΙΚΡΩΝ ΚΥΚΛΑΔΩΝ, ΥΔΟΜ ΚΑΡΠΕΝΗΣΙΟΥ, ΥΔΟΜ ΑΓΙΟΥ ΝΙΚΟΛΑΟΥ, ΥΔΟΜ ΚΥΜΗΣ-ΑΛΙΒΕΡΙΟΥ, ΥΔΟΜ ΕΛΕΥΣΙΝΑΣ, ΥΔΟΜ ΑΓΡΙΝΙΟΥ, ΥΔΟΜ ΠΥΡΓΟΥ, ΥΔΟΜ ΚΑΣΤΟΡΙΑΣ, ΥΔΟΜ ΓΡΕΒΕΝΩΝ, ΥΔΟΜ ΠΑΡΟΥ, ΥΔΟΜ ΚΑΒΑΛΑΣ</a:t>
            </a:r>
          </a:p>
          <a:p>
            <a:pPr algn="ctr">
              <a:lnSpc>
                <a:spcPts val="1697"/>
              </a:lnSpc>
              <a:spcBef>
                <a:spcPct val="0"/>
              </a:spcBef>
            </a:pPr>
            <a:r>
              <a:rPr lang="en-US" sz="1212" b="1" dirty="0">
                <a:solidFill>
                  <a:srgbClr val="0F4662"/>
                </a:solidFill>
                <a:latin typeface="Arial Bold"/>
                <a:ea typeface="Arial Bold"/>
                <a:cs typeface="Arial Bold"/>
                <a:sym typeface="Arial Bold"/>
              </a:rPr>
              <a:t>3 </a:t>
            </a:r>
            <a:r>
              <a:rPr lang="en-US" sz="1212" b="1" dirty="0" err="1">
                <a:solidFill>
                  <a:srgbClr val="0F4662"/>
                </a:solidFill>
                <a:latin typeface="Arial Bold"/>
                <a:ea typeface="Arial Bold"/>
                <a:cs typeface="Arial Bold"/>
                <a:sym typeface="Arial Bold"/>
              </a:rPr>
              <a:t>δήμοι</a:t>
            </a:r>
            <a:r>
              <a:rPr lang="en-US" sz="1212" b="1" dirty="0">
                <a:solidFill>
                  <a:srgbClr val="0F4662"/>
                </a:solidFill>
                <a:latin typeface="Arial Bold"/>
                <a:ea typeface="Arial Bold"/>
                <a:cs typeface="Arial Bold"/>
                <a:sym typeface="Arial Bold"/>
              </a:rPr>
              <a:t> (</a:t>
            </a:r>
            <a:r>
              <a:rPr lang="en-US" sz="1212" b="1" dirty="0" err="1">
                <a:solidFill>
                  <a:srgbClr val="0F4662"/>
                </a:solidFill>
                <a:latin typeface="Arial Bold"/>
                <a:ea typeface="Arial Bold"/>
                <a:cs typeface="Arial Bold"/>
                <a:sym typeface="Arial Bold"/>
              </a:rPr>
              <a:t>σύνολο</a:t>
            </a:r>
            <a:r>
              <a:rPr lang="en-US" sz="1212" b="1" dirty="0">
                <a:solidFill>
                  <a:srgbClr val="0F4662"/>
                </a:solidFill>
                <a:latin typeface="Arial Bold"/>
                <a:ea typeface="Arial Bold"/>
                <a:cs typeface="Arial Bold"/>
                <a:sym typeface="Arial Bold"/>
              </a:rPr>
              <a:t> 13):</a:t>
            </a:r>
          </a:p>
          <a:p>
            <a:pPr algn="ctr">
              <a:lnSpc>
                <a:spcPts val="1697"/>
              </a:lnSpc>
              <a:spcBef>
                <a:spcPct val="0"/>
              </a:spcBef>
            </a:pPr>
            <a:r>
              <a:rPr lang="en-US" sz="1212" b="1" dirty="0">
                <a:solidFill>
                  <a:srgbClr val="0F4662"/>
                </a:solidFill>
                <a:latin typeface="Arial Bold"/>
                <a:ea typeface="Arial Bold"/>
                <a:cs typeface="Arial Bold"/>
                <a:sym typeface="Arial Bold"/>
              </a:rPr>
              <a:t> ΥΔΟΜ ΑΛΕΞΑΝΔΡΟΥΠΟΛΗΣ, ΥΔΟΜ ΗΓΟΥΜΕΝΙΤΣΑΣ, ΥΔΟΜ ΘΕΣΣΑΛΟΝΙΚΗΣ, ΥΔΟΜ ΚΟΖΑΝΗΣ, ΥΔΟΜ ΧΙΟΥ, ΥΔΟΜ ΚΑΤΕΡΙΝΗΣ, ΥΔΟΜ ΦΛΩΡΙΝΑΣ, ΥΔΟΜ ΜΕΣΟΛΟΓΓΙΟΥ, ΥΔΟΜ ΣΥΡΟΥ-ΕΡΜΟΥΠΟΛΗΣ, ΥΔΟΜ ΣΠΑΡΤΗΣ, ΥΔΟΜ ΦΑΙΣΤΟΥ, ΥΔΟΜ ΠΑΛΛΗΝΗΣ, ΥΔΟΜ ΡΕΘΥΜΝΗΣ</a:t>
            </a:r>
          </a:p>
          <a:p>
            <a:pPr algn="ctr">
              <a:lnSpc>
                <a:spcPts val="1697"/>
              </a:lnSpc>
              <a:spcBef>
                <a:spcPct val="0"/>
              </a:spcBef>
            </a:pPr>
            <a:r>
              <a:rPr lang="en-US" sz="1212" b="1" dirty="0">
                <a:solidFill>
                  <a:srgbClr val="0F4662"/>
                </a:solidFill>
                <a:latin typeface="Arial Bold"/>
                <a:ea typeface="Arial Bold"/>
                <a:cs typeface="Arial Bold"/>
                <a:sym typeface="Arial Bold"/>
              </a:rPr>
              <a:t>4 </a:t>
            </a:r>
            <a:r>
              <a:rPr lang="en-US" sz="1212" b="1" dirty="0" err="1">
                <a:solidFill>
                  <a:srgbClr val="0F4662"/>
                </a:solidFill>
                <a:latin typeface="Arial Bold"/>
                <a:ea typeface="Arial Bold"/>
                <a:cs typeface="Arial Bold"/>
                <a:sym typeface="Arial Bold"/>
              </a:rPr>
              <a:t>δήμοι</a:t>
            </a:r>
            <a:r>
              <a:rPr lang="en-US" sz="1212" b="1" dirty="0">
                <a:solidFill>
                  <a:srgbClr val="0F4662"/>
                </a:solidFill>
                <a:latin typeface="Arial Bold"/>
                <a:ea typeface="Arial Bold"/>
                <a:cs typeface="Arial Bold"/>
                <a:sym typeface="Arial Bold"/>
              </a:rPr>
              <a:t> (</a:t>
            </a:r>
            <a:r>
              <a:rPr lang="en-US" sz="1212" b="1" dirty="0" err="1">
                <a:solidFill>
                  <a:srgbClr val="0F4662"/>
                </a:solidFill>
                <a:latin typeface="Arial Bold"/>
                <a:ea typeface="Arial Bold"/>
                <a:cs typeface="Arial Bold"/>
                <a:sym typeface="Arial Bold"/>
              </a:rPr>
              <a:t>σύνολο</a:t>
            </a:r>
            <a:r>
              <a:rPr lang="en-US" sz="1212" b="1" dirty="0">
                <a:solidFill>
                  <a:srgbClr val="0F4662"/>
                </a:solidFill>
                <a:latin typeface="Arial Bold"/>
                <a:ea typeface="Arial Bold"/>
                <a:cs typeface="Arial Bold"/>
                <a:sym typeface="Arial Bold"/>
              </a:rPr>
              <a:t> 17):</a:t>
            </a:r>
          </a:p>
          <a:p>
            <a:pPr algn="ctr">
              <a:lnSpc>
                <a:spcPts val="1697"/>
              </a:lnSpc>
              <a:spcBef>
                <a:spcPct val="0"/>
              </a:spcBef>
            </a:pPr>
            <a:r>
              <a:rPr lang="en-US" sz="1212" b="1" dirty="0">
                <a:solidFill>
                  <a:srgbClr val="0F4662"/>
                </a:solidFill>
                <a:latin typeface="Arial Bold"/>
                <a:ea typeface="Arial Bold"/>
                <a:cs typeface="Arial Bold"/>
                <a:sym typeface="Arial Bold"/>
              </a:rPr>
              <a:t> ΥΔΟΜ ΑΡΤΑΙΩΝ, ΥΔΟΜ ΒΟΛΟΥ, ΥΔΟΜ ΞΑΝΘΗΣ, ΥΔΟΜ ΚΟΜΟΤΗΝΗΣ, ΥΔΟΜ ΑΓΙΑΣ ΠΑΡΑΣΚΕΥΗΣ, ΥΔΟΜ ΜΙΝΩΑ ΠΕΔΙΑΔΑΣ, ΥΔΟΜ ΕΛΛΗΝΙΚΟΥ - ΑΡΓΥΡΟΥΠΟΛΗΣ, ΥΔΟΜ ΗΛΙΔΑΣ, ΥΔΟΜ ΑΘΗΝΑΙΩΝ, ΥΔΟΜ ΘΗΒΑΙΩΝ, ΥΔΟΜ ΛΕΒΑΔΕΩΝ, ΥΔΟΜ ΛΟΚΡΩΝ, ΥΔΟΜ ΜΗΛΟΥ, ΥΔΟΜ ΚΑΛΑΜΑΤΑΣ, ΥΔΟΜ ΚΑΛΥΜΝΟΥ, ΥΔΟΜ ΑΡΓΟΣΤΟΛΙΟΥ, ΥΔΟΜ ΚΕΝΤΡΙΚΗΣ ΚΕΡΚΥΡΑΣ &amp; ΔΙΑΠΟΝΤΙΩΝ ΝΗΣΩΝ</a:t>
            </a:r>
          </a:p>
          <a:p>
            <a:pPr algn="ctr">
              <a:lnSpc>
                <a:spcPts val="1697"/>
              </a:lnSpc>
              <a:spcBef>
                <a:spcPct val="0"/>
              </a:spcBef>
            </a:pPr>
            <a:endParaRPr lang="en-US" sz="1212" b="1" dirty="0">
              <a:solidFill>
                <a:srgbClr val="0F4662"/>
              </a:solidFill>
              <a:latin typeface="Arial Bold"/>
              <a:ea typeface="Arial Bold"/>
              <a:cs typeface="Arial Bold"/>
              <a:sym typeface="Arial Bold"/>
            </a:endParaRPr>
          </a:p>
          <a:p>
            <a:pPr algn="ctr">
              <a:lnSpc>
                <a:spcPts val="1697"/>
              </a:lnSpc>
              <a:spcBef>
                <a:spcPct val="0"/>
              </a:spcBef>
            </a:pPr>
            <a:endParaRPr lang="en-US" sz="1212" b="1" dirty="0">
              <a:solidFill>
                <a:srgbClr val="0F4662"/>
              </a:solidFill>
              <a:latin typeface="Arial Bold"/>
              <a:ea typeface="Arial Bold"/>
              <a:cs typeface="Arial Bold"/>
              <a:sym typeface="Arial Bold"/>
            </a:endParaRPr>
          </a:p>
          <a:p>
            <a:pPr algn="ctr">
              <a:lnSpc>
                <a:spcPts val="1697"/>
              </a:lnSpc>
              <a:spcBef>
                <a:spcPct val="0"/>
              </a:spcBef>
            </a:pPr>
            <a:endParaRPr lang="en-US" sz="1212" b="1" dirty="0">
              <a:solidFill>
                <a:srgbClr val="0F4662"/>
              </a:solidFill>
              <a:latin typeface="Arial Bold"/>
              <a:ea typeface="Arial Bold"/>
              <a:cs typeface="Arial Bold"/>
              <a:sym typeface="Arial Bold"/>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8F8F8"/>
        </a:solidFill>
        <a:effectLst/>
      </p:bgPr>
    </p:bg>
    <p:spTree>
      <p:nvGrpSpPr>
        <p:cNvPr id="1" name=""/>
        <p:cNvGrpSpPr/>
        <p:nvPr/>
      </p:nvGrpSpPr>
      <p:grpSpPr>
        <a:xfrm>
          <a:off x="0" y="0"/>
          <a:ext cx="0" cy="0"/>
          <a:chOff x="0" y="0"/>
          <a:chExt cx="0" cy="0"/>
        </a:xfrm>
      </p:grpSpPr>
      <p:sp>
        <p:nvSpPr>
          <p:cNvPr id="2" name="TextBox 2"/>
          <p:cNvSpPr txBox="1"/>
          <p:nvPr/>
        </p:nvSpPr>
        <p:spPr>
          <a:xfrm>
            <a:off x="763936" y="456877"/>
            <a:ext cx="7756737" cy="546733"/>
          </a:xfrm>
          <a:prstGeom prst="rect">
            <a:avLst/>
          </a:prstGeom>
        </p:spPr>
        <p:txBody>
          <a:bodyPr lIns="0" tIns="0" rIns="0" bIns="0" rtlCol="0" anchor="t">
            <a:spAutoFit/>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pPr algn="l">
              <a:lnSpc>
                <a:spcPts val="4013"/>
              </a:lnSpc>
              <a:spcBef>
                <a:spcPct val="0"/>
              </a:spcBef>
            </a:pPr>
            <a:r>
              <a:rPr lang="en-US" sz="2866" b="1" i="1">
                <a:solidFill>
                  <a:srgbClr val="0F4662"/>
                </a:solidFill>
                <a:latin typeface="Arial Bold Italics"/>
                <a:ea typeface="Arial Bold Italics"/>
                <a:cs typeface="Arial Bold Italics"/>
                <a:sym typeface="Arial Bold Italics"/>
              </a:rPr>
              <a:t>Αριθμός Δήμων που εξυπηρετούν οι ΥΔΟΜ</a:t>
            </a:r>
          </a:p>
        </p:txBody>
      </p:sp>
      <p:sp>
        <p:nvSpPr>
          <p:cNvPr id="3" name="Freeform 3"/>
          <p:cNvSpPr/>
          <p:nvPr/>
        </p:nvSpPr>
        <p:spPr>
          <a:xfrm>
            <a:off x="8786830" y="567134"/>
            <a:ext cx="926040" cy="137749"/>
          </a:xfrm>
          <a:custGeom>
            <a:avLst/>
            <a:gdLst/>
            <a:ahLst/>
            <a:cxnLst/>
            <a:rect l="l" t="t" r="r" b="b"/>
            <a:pathLst>
              <a:path w="1679997" h="249898">
                <a:moveTo>
                  <a:pt x="0" y="0"/>
                </a:moveTo>
                <a:lnTo>
                  <a:pt x="1679997" y="0"/>
                </a:lnTo>
                <a:lnTo>
                  <a:pt x="1679997"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endParaRPr/>
          </a:p>
        </p:txBody>
      </p:sp>
      <p:sp>
        <p:nvSpPr>
          <p:cNvPr id="4" name="Freeform 4"/>
          <p:cNvSpPr/>
          <p:nvPr/>
        </p:nvSpPr>
        <p:spPr>
          <a:xfrm>
            <a:off x="763936" y="5426490"/>
            <a:ext cx="926040" cy="137749"/>
          </a:xfrm>
          <a:custGeom>
            <a:avLst/>
            <a:gdLst/>
            <a:ahLst/>
            <a:cxnLst/>
            <a:rect l="l" t="t" r="r" b="b"/>
            <a:pathLst>
              <a:path w="1679997" h="249898">
                <a:moveTo>
                  <a:pt x="0" y="0"/>
                </a:moveTo>
                <a:lnTo>
                  <a:pt x="1679998" y="0"/>
                </a:lnTo>
                <a:lnTo>
                  <a:pt x="1679998" y="249899"/>
                </a:lnTo>
                <a:lnTo>
                  <a:pt x="0" y="249899"/>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endParaRPr/>
          </a:p>
        </p:txBody>
      </p:sp>
      <p:sp>
        <p:nvSpPr>
          <p:cNvPr id="5" name="TextBox 5"/>
          <p:cNvSpPr txBox="1"/>
          <p:nvPr/>
        </p:nvSpPr>
        <p:spPr>
          <a:xfrm>
            <a:off x="351854" y="1568723"/>
            <a:ext cx="9376918" cy="3245402"/>
          </a:xfrm>
          <a:prstGeom prst="rect">
            <a:avLst/>
          </a:prstGeom>
        </p:spPr>
        <p:txBody>
          <a:bodyPr lIns="0" tIns="0" rIns="0" bIns="0" rtlCol="0" anchor="t">
            <a:spAutoFit/>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pPr algn="ctr">
              <a:lnSpc>
                <a:spcPts val="1697"/>
              </a:lnSpc>
              <a:spcBef>
                <a:spcPct val="0"/>
              </a:spcBef>
            </a:pPr>
            <a:r>
              <a:rPr lang="en-US" sz="1212" b="1" dirty="0">
                <a:solidFill>
                  <a:srgbClr val="0F4662"/>
                </a:solidFill>
                <a:latin typeface="Arial Bold"/>
                <a:ea typeface="Arial Bold"/>
                <a:cs typeface="Arial Bold"/>
                <a:sym typeface="Arial Bold"/>
              </a:rPr>
              <a:t>5 </a:t>
            </a:r>
            <a:r>
              <a:rPr lang="en-US" sz="1212" b="1" dirty="0" err="1">
                <a:solidFill>
                  <a:srgbClr val="0F4662"/>
                </a:solidFill>
                <a:latin typeface="Arial Bold"/>
                <a:ea typeface="Arial Bold"/>
                <a:cs typeface="Arial Bold"/>
                <a:sym typeface="Arial Bold"/>
              </a:rPr>
              <a:t>δήμοι</a:t>
            </a:r>
            <a:r>
              <a:rPr lang="en-US" sz="1212" b="1" dirty="0">
                <a:solidFill>
                  <a:srgbClr val="0F4662"/>
                </a:solidFill>
                <a:latin typeface="Arial Bold"/>
                <a:ea typeface="Arial Bold"/>
                <a:cs typeface="Arial Bold"/>
                <a:sym typeface="Arial Bold"/>
              </a:rPr>
              <a:t> (</a:t>
            </a:r>
            <a:r>
              <a:rPr lang="en-US" sz="1212" b="1" dirty="0" err="1">
                <a:solidFill>
                  <a:srgbClr val="0F4662"/>
                </a:solidFill>
                <a:latin typeface="Arial Bold"/>
                <a:ea typeface="Arial Bold"/>
                <a:cs typeface="Arial Bold"/>
                <a:sym typeface="Arial Bold"/>
              </a:rPr>
              <a:t>σύνολο</a:t>
            </a:r>
            <a:r>
              <a:rPr lang="en-US" sz="1212" b="1" dirty="0">
                <a:solidFill>
                  <a:srgbClr val="0F4662"/>
                </a:solidFill>
                <a:latin typeface="Arial Bold"/>
                <a:ea typeface="Arial Bold"/>
                <a:cs typeface="Arial Bold"/>
                <a:sym typeface="Arial Bold"/>
              </a:rPr>
              <a:t> 7):</a:t>
            </a:r>
          </a:p>
          <a:p>
            <a:pPr algn="ctr">
              <a:lnSpc>
                <a:spcPts val="1697"/>
              </a:lnSpc>
              <a:spcBef>
                <a:spcPct val="0"/>
              </a:spcBef>
            </a:pPr>
            <a:r>
              <a:rPr lang="en-US" sz="1212" b="1" dirty="0">
                <a:solidFill>
                  <a:srgbClr val="0F4662"/>
                </a:solidFill>
                <a:latin typeface="Arial Bold"/>
                <a:ea typeface="Arial Bold"/>
                <a:cs typeface="Arial Bold"/>
                <a:sym typeface="Arial Bold"/>
              </a:rPr>
              <a:t> ΥΔΟΜ ΚΟΡΙΝΘΙΩΝ, ΥΔΟΜ ΗΡΑΚΛΕΙΟΥ, ΥΔΟΜ ΘΗΡΑΣ, ΥΔΟΜ ΧΑΛΚΙΔΕΩΝ, ΥΔΟΜ ΡΟΔΟΥ, ΥΔΟΜ ΛΑΜΙΕΩΝ, ΥΔΟΜ ΔΡΑΜΑΣ</a:t>
            </a:r>
          </a:p>
          <a:p>
            <a:pPr algn="ctr">
              <a:lnSpc>
                <a:spcPts val="1697"/>
              </a:lnSpc>
              <a:spcBef>
                <a:spcPct val="0"/>
              </a:spcBef>
            </a:pPr>
            <a:endParaRPr lang="en-US" sz="1212" b="1" dirty="0">
              <a:solidFill>
                <a:srgbClr val="0F4662"/>
              </a:solidFill>
              <a:latin typeface="Arial Bold"/>
              <a:ea typeface="Arial Bold"/>
              <a:cs typeface="Arial Bold"/>
              <a:sym typeface="Arial Bold"/>
            </a:endParaRPr>
          </a:p>
          <a:p>
            <a:pPr algn="ctr">
              <a:lnSpc>
                <a:spcPts val="1697"/>
              </a:lnSpc>
              <a:spcBef>
                <a:spcPct val="0"/>
              </a:spcBef>
            </a:pPr>
            <a:r>
              <a:rPr lang="en-US" sz="1212" b="1" dirty="0">
                <a:solidFill>
                  <a:srgbClr val="0F4662"/>
                </a:solidFill>
                <a:latin typeface="Arial Bold"/>
                <a:ea typeface="Arial Bold"/>
                <a:cs typeface="Arial Bold"/>
                <a:sym typeface="Arial Bold"/>
              </a:rPr>
              <a:t>6 </a:t>
            </a:r>
            <a:r>
              <a:rPr lang="en-US" sz="1212" b="1" dirty="0" err="1">
                <a:solidFill>
                  <a:srgbClr val="0F4662"/>
                </a:solidFill>
                <a:latin typeface="Arial Bold"/>
                <a:ea typeface="Arial Bold"/>
                <a:cs typeface="Arial Bold"/>
                <a:sym typeface="Arial Bold"/>
              </a:rPr>
              <a:t>δήμοι</a:t>
            </a:r>
            <a:r>
              <a:rPr lang="en-US" sz="1212" b="1" dirty="0">
                <a:solidFill>
                  <a:srgbClr val="0F4662"/>
                </a:solidFill>
                <a:latin typeface="Arial Bold"/>
                <a:ea typeface="Arial Bold"/>
                <a:cs typeface="Arial Bold"/>
                <a:sym typeface="Arial Bold"/>
              </a:rPr>
              <a:t> (</a:t>
            </a:r>
            <a:r>
              <a:rPr lang="en-US" sz="1212" b="1" dirty="0" err="1">
                <a:solidFill>
                  <a:srgbClr val="0F4662"/>
                </a:solidFill>
                <a:latin typeface="Arial Bold"/>
                <a:ea typeface="Arial Bold"/>
                <a:cs typeface="Arial Bold"/>
                <a:sym typeface="Arial Bold"/>
              </a:rPr>
              <a:t>σύνολο</a:t>
            </a:r>
            <a:r>
              <a:rPr lang="en-US" sz="1212" b="1" dirty="0">
                <a:solidFill>
                  <a:srgbClr val="0F4662"/>
                </a:solidFill>
                <a:latin typeface="Arial Bold"/>
                <a:ea typeface="Arial Bold"/>
                <a:cs typeface="Arial Bold"/>
                <a:sym typeface="Arial Bold"/>
              </a:rPr>
              <a:t> 3):</a:t>
            </a:r>
          </a:p>
          <a:p>
            <a:pPr algn="ctr">
              <a:lnSpc>
                <a:spcPts val="1697"/>
              </a:lnSpc>
              <a:spcBef>
                <a:spcPct val="0"/>
              </a:spcBef>
            </a:pPr>
            <a:r>
              <a:rPr lang="en-US" sz="1212" b="1" dirty="0">
                <a:solidFill>
                  <a:srgbClr val="0F4662"/>
                </a:solidFill>
                <a:latin typeface="Arial Bold"/>
                <a:ea typeface="Arial Bold"/>
                <a:cs typeface="Arial Bold"/>
                <a:sym typeface="Arial Bold"/>
              </a:rPr>
              <a:t> ΥΔΟΜ ΝΕΑΣ ΙΩΝΙΑΣ, ΥΔΟΜ ΑΙΓΑΛΕΩ, ΥΔΟΜ ΚΑΡΔΙΤΣΑΣ</a:t>
            </a:r>
          </a:p>
          <a:p>
            <a:pPr algn="ctr">
              <a:lnSpc>
                <a:spcPts val="1697"/>
              </a:lnSpc>
              <a:spcBef>
                <a:spcPct val="0"/>
              </a:spcBef>
            </a:pPr>
            <a:endParaRPr lang="en-US" sz="1212" b="1" dirty="0">
              <a:solidFill>
                <a:srgbClr val="0F4662"/>
              </a:solidFill>
              <a:latin typeface="Arial Bold"/>
              <a:ea typeface="Arial Bold"/>
              <a:cs typeface="Arial Bold"/>
              <a:sym typeface="Arial Bold"/>
            </a:endParaRPr>
          </a:p>
          <a:p>
            <a:pPr algn="ctr">
              <a:lnSpc>
                <a:spcPts val="1697"/>
              </a:lnSpc>
              <a:spcBef>
                <a:spcPct val="0"/>
              </a:spcBef>
            </a:pPr>
            <a:r>
              <a:rPr lang="en-US" sz="1212" b="1" dirty="0">
                <a:solidFill>
                  <a:srgbClr val="0F4662"/>
                </a:solidFill>
                <a:latin typeface="Arial Bold"/>
                <a:ea typeface="Arial Bold"/>
                <a:cs typeface="Arial Bold"/>
                <a:sym typeface="Arial Bold"/>
              </a:rPr>
              <a:t>7 </a:t>
            </a:r>
            <a:r>
              <a:rPr lang="en-US" sz="1212" b="1" dirty="0" err="1">
                <a:solidFill>
                  <a:srgbClr val="0F4662"/>
                </a:solidFill>
                <a:latin typeface="Arial Bold"/>
                <a:ea typeface="Arial Bold"/>
                <a:cs typeface="Arial Bold"/>
                <a:sym typeface="Arial Bold"/>
              </a:rPr>
              <a:t>δήμοι</a:t>
            </a:r>
            <a:r>
              <a:rPr lang="en-US" sz="1212" b="1" dirty="0">
                <a:solidFill>
                  <a:srgbClr val="0F4662"/>
                </a:solidFill>
                <a:latin typeface="Arial Bold"/>
                <a:ea typeface="Arial Bold"/>
                <a:cs typeface="Arial Bold"/>
                <a:sym typeface="Arial Bold"/>
              </a:rPr>
              <a:t> (</a:t>
            </a:r>
            <a:r>
              <a:rPr lang="en-US" sz="1212" b="1" dirty="0" err="1">
                <a:solidFill>
                  <a:srgbClr val="0F4662"/>
                </a:solidFill>
                <a:latin typeface="Arial Bold"/>
                <a:ea typeface="Arial Bold"/>
                <a:cs typeface="Arial Bold"/>
                <a:sym typeface="Arial Bold"/>
              </a:rPr>
              <a:t>σύνολο</a:t>
            </a:r>
            <a:r>
              <a:rPr lang="en-US" sz="1212" b="1" dirty="0">
                <a:solidFill>
                  <a:srgbClr val="0F4662"/>
                </a:solidFill>
                <a:latin typeface="Arial Bold"/>
                <a:ea typeface="Arial Bold"/>
                <a:cs typeface="Arial Bold"/>
                <a:sym typeface="Arial Bold"/>
              </a:rPr>
              <a:t> 2):</a:t>
            </a:r>
          </a:p>
          <a:p>
            <a:pPr algn="ctr">
              <a:lnSpc>
                <a:spcPts val="1697"/>
              </a:lnSpc>
              <a:spcBef>
                <a:spcPct val="0"/>
              </a:spcBef>
            </a:pPr>
            <a:r>
              <a:rPr lang="en-US" sz="1212" b="1" dirty="0">
                <a:solidFill>
                  <a:srgbClr val="0F4662"/>
                </a:solidFill>
                <a:latin typeface="Arial Bold"/>
                <a:ea typeface="Arial Bold"/>
                <a:cs typeface="Arial Bold"/>
                <a:sym typeface="Arial Bold"/>
              </a:rPr>
              <a:t> ΥΔΟΜ ΣΕΡΡΩΝ, ΥΔΟΜ ΧΑΝΙΩΝ</a:t>
            </a:r>
          </a:p>
          <a:p>
            <a:pPr algn="ctr">
              <a:lnSpc>
                <a:spcPts val="1697"/>
              </a:lnSpc>
              <a:spcBef>
                <a:spcPct val="0"/>
              </a:spcBef>
            </a:pPr>
            <a:endParaRPr lang="en-US" sz="1212" b="1" dirty="0">
              <a:solidFill>
                <a:srgbClr val="0F4662"/>
              </a:solidFill>
              <a:latin typeface="Arial Bold"/>
              <a:ea typeface="Arial Bold"/>
              <a:cs typeface="Arial Bold"/>
              <a:sym typeface="Arial Bold"/>
            </a:endParaRPr>
          </a:p>
          <a:p>
            <a:pPr algn="ctr">
              <a:lnSpc>
                <a:spcPts val="1697"/>
              </a:lnSpc>
              <a:spcBef>
                <a:spcPct val="0"/>
              </a:spcBef>
            </a:pPr>
            <a:r>
              <a:rPr lang="en-US" sz="1212" b="1" dirty="0">
                <a:solidFill>
                  <a:srgbClr val="0F4662"/>
                </a:solidFill>
                <a:latin typeface="Arial Bold"/>
                <a:ea typeface="Arial Bold"/>
                <a:cs typeface="Arial Bold"/>
                <a:sym typeface="Arial Bold"/>
              </a:rPr>
              <a:t>8 </a:t>
            </a:r>
            <a:r>
              <a:rPr lang="en-US" sz="1212" b="1" dirty="0" err="1">
                <a:solidFill>
                  <a:srgbClr val="0F4662"/>
                </a:solidFill>
                <a:latin typeface="Arial Bold"/>
                <a:ea typeface="Arial Bold"/>
                <a:cs typeface="Arial Bold"/>
                <a:sym typeface="Arial Bold"/>
              </a:rPr>
              <a:t>δήμοι</a:t>
            </a:r>
            <a:r>
              <a:rPr lang="en-US" sz="1212" b="1" dirty="0">
                <a:solidFill>
                  <a:srgbClr val="0F4662"/>
                </a:solidFill>
                <a:latin typeface="Arial Bold"/>
                <a:ea typeface="Arial Bold"/>
                <a:cs typeface="Arial Bold"/>
                <a:sym typeface="Arial Bold"/>
              </a:rPr>
              <a:t> (</a:t>
            </a:r>
            <a:r>
              <a:rPr lang="en-US" sz="1212" b="1" dirty="0" err="1">
                <a:solidFill>
                  <a:srgbClr val="0F4662"/>
                </a:solidFill>
                <a:latin typeface="Arial Bold"/>
                <a:ea typeface="Arial Bold"/>
                <a:cs typeface="Arial Bold"/>
                <a:sym typeface="Arial Bold"/>
              </a:rPr>
              <a:t>σύνολο</a:t>
            </a:r>
            <a:r>
              <a:rPr lang="en-US" sz="1212" b="1" dirty="0">
                <a:solidFill>
                  <a:srgbClr val="0F4662"/>
                </a:solidFill>
                <a:latin typeface="Arial Bold"/>
                <a:ea typeface="Arial Bold"/>
                <a:cs typeface="Arial Bold"/>
                <a:sym typeface="Arial Bold"/>
              </a:rPr>
              <a:t> 1):</a:t>
            </a:r>
          </a:p>
          <a:p>
            <a:pPr algn="ctr">
              <a:lnSpc>
                <a:spcPts val="1697"/>
              </a:lnSpc>
              <a:spcBef>
                <a:spcPct val="0"/>
              </a:spcBef>
            </a:pPr>
            <a:r>
              <a:rPr lang="en-US" sz="1212" b="1" dirty="0">
                <a:solidFill>
                  <a:srgbClr val="0F4662"/>
                </a:solidFill>
                <a:latin typeface="Arial Bold"/>
                <a:ea typeface="Arial Bold"/>
                <a:cs typeface="Arial Bold"/>
                <a:sym typeface="Arial Bold"/>
              </a:rPr>
              <a:t> ΥΔΟΜ ΙΩΑΝΝΙΝΩΝ</a:t>
            </a:r>
          </a:p>
          <a:p>
            <a:pPr algn="ctr">
              <a:lnSpc>
                <a:spcPts val="1697"/>
              </a:lnSpc>
              <a:spcBef>
                <a:spcPct val="0"/>
              </a:spcBef>
            </a:pPr>
            <a:endParaRPr lang="en-US" sz="1212" b="1" dirty="0">
              <a:solidFill>
                <a:srgbClr val="0F4662"/>
              </a:solidFill>
              <a:latin typeface="Arial Bold"/>
              <a:ea typeface="Arial Bold"/>
              <a:cs typeface="Arial Bold"/>
              <a:sym typeface="Arial Bold"/>
            </a:endParaRPr>
          </a:p>
          <a:p>
            <a:pPr algn="ctr">
              <a:lnSpc>
                <a:spcPts val="1697"/>
              </a:lnSpc>
              <a:spcBef>
                <a:spcPct val="0"/>
              </a:spcBef>
            </a:pPr>
            <a:r>
              <a:rPr lang="en-US" sz="1212" b="1" dirty="0">
                <a:solidFill>
                  <a:srgbClr val="0F4662"/>
                </a:solidFill>
                <a:latin typeface="Arial Bold"/>
                <a:ea typeface="Arial Bold"/>
                <a:cs typeface="Arial Bold"/>
                <a:sym typeface="Arial Bold"/>
              </a:rPr>
              <a:t>9 </a:t>
            </a:r>
            <a:r>
              <a:rPr lang="en-US" sz="1212" b="1" dirty="0" err="1">
                <a:solidFill>
                  <a:srgbClr val="0F4662"/>
                </a:solidFill>
                <a:latin typeface="Arial Bold"/>
                <a:ea typeface="Arial Bold"/>
                <a:cs typeface="Arial Bold"/>
                <a:sym typeface="Arial Bold"/>
              </a:rPr>
              <a:t>δήμοι</a:t>
            </a:r>
            <a:r>
              <a:rPr lang="en-US" sz="1212" b="1" dirty="0">
                <a:solidFill>
                  <a:srgbClr val="0F4662"/>
                </a:solidFill>
                <a:latin typeface="Arial Bold"/>
                <a:ea typeface="Arial Bold"/>
                <a:cs typeface="Arial Bold"/>
                <a:sym typeface="Arial Bold"/>
              </a:rPr>
              <a:t> (</a:t>
            </a:r>
            <a:r>
              <a:rPr lang="en-US" sz="1212" b="1" dirty="0" err="1">
                <a:solidFill>
                  <a:srgbClr val="0F4662"/>
                </a:solidFill>
                <a:latin typeface="Arial Bold"/>
                <a:ea typeface="Arial Bold"/>
                <a:cs typeface="Arial Bold"/>
                <a:sym typeface="Arial Bold"/>
              </a:rPr>
              <a:t>σύνολο</a:t>
            </a:r>
            <a:r>
              <a:rPr lang="en-US" sz="1212" b="1" dirty="0">
                <a:solidFill>
                  <a:srgbClr val="0F4662"/>
                </a:solidFill>
                <a:latin typeface="Arial Bold"/>
                <a:ea typeface="Arial Bold"/>
                <a:cs typeface="Arial Bold"/>
                <a:sym typeface="Arial Bold"/>
              </a:rPr>
              <a:t> 1):</a:t>
            </a:r>
          </a:p>
          <a:p>
            <a:pPr algn="ctr">
              <a:lnSpc>
                <a:spcPts val="1697"/>
              </a:lnSpc>
              <a:spcBef>
                <a:spcPct val="0"/>
              </a:spcBef>
            </a:pPr>
            <a:r>
              <a:rPr lang="en-US" sz="1212" b="1" dirty="0">
                <a:solidFill>
                  <a:srgbClr val="0F4662"/>
                </a:solidFill>
                <a:latin typeface="Arial Bold"/>
                <a:ea typeface="Arial Bold"/>
                <a:cs typeface="Arial Bold"/>
                <a:sym typeface="Arial Bold"/>
              </a:rPr>
              <a:t> ΥΔΟΜ ΠΕΙΡΑΙΑ</a:t>
            </a:r>
          </a:p>
          <a:p>
            <a:pPr algn="ctr">
              <a:lnSpc>
                <a:spcPts val="1697"/>
              </a:lnSpc>
              <a:spcBef>
                <a:spcPct val="0"/>
              </a:spcBef>
            </a:pPr>
            <a:endParaRPr lang="en-US" sz="1212" b="1" dirty="0">
              <a:solidFill>
                <a:srgbClr val="0F4662"/>
              </a:solidFill>
              <a:latin typeface="Arial Bold"/>
              <a:ea typeface="Arial Bold"/>
              <a:cs typeface="Arial Bold"/>
              <a:sym typeface="Arial Bold"/>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8F8F8"/>
        </a:solidFill>
        <a:effectLst/>
      </p:bgPr>
    </p:bg>
    <p:spTree>
      <p:nvGrpSpPr>
        <p:cNvPr id="1" name=""/>
        <p:cNvGrpSpPr/>
        <p:nvPr/>
      </p:nvGrpSpPr>
      <p:grpSpPr>
        <a:xfrm>
          <a:off x="0" y="0"/>
          <a:ext cx="0" cy="0"/>
          <a:chOff x="0" y="0"/>
          <a:chExt cx="0" cy="0"/>
        </a:xfrm>
      </p:grpSpPr>
      <p:sp>
        <p:nvSpPr>
          <p:cNvPr id="2" name="TextBox 2"/>
          <p:cNvSpPr txBox="1"/>
          <p:nvPr/>
        </p:nvSpPr>
        <p:spPr>
          <a:xfrm>
            <a:off x="1897674" y="2154050"/>
            <a:ext cx="6285276" cy="1258679"/>
          </a:xfrm>
          <a:prstGeom prst="rect">
            <a:avLst/>
          </a:prstGeom>
        </p:spPr>
        <p:txBody>
          <a:bodyPr lIns="0" tIns="0" rIns="0" bIns="0" rtlCol="0" anchor="t">
            <a:spAutoFit/>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pPr algn="ctr">
              <a:lnSpc>
                <a:spcPts val="5556"/>
              </a:lnSpc>
            </a:pPr>
            <a:r>
              <a:rPr lang="en-US" sz="3968" b="1" i="1">
                <a:solidFill>
                  <a:srgbClr val="0F4662"/>
                </a:solidFill>
                <a:latin typeface="Arial Bold Italics"/>
                <a:ea typeface="Arial Bold Italics"/>
                <a:cs typeface="Arial Bold Italics"/>
                <a:sym typeface="Arial Bold Italics"/>
              </a:rPr>
              <a:t> Προκλήσεις για τις ΥΔΟΜ</a:t>
            </a:r>
          </a:p>
          <a:p>
            <a:pPr marL="0" lvl="0" indent="0" algn="ctr">
              <a:lnSpc>
                <a:spcPts val="3859"/>
              </a:lnSpc>
              <a:spcBef>
                <a:spcPct val="0"/>
              </a:spcBef>
            </a:pPr>
            <a:endParaRPr lang="en-US" sz="3968" b="1" i="1">
              <a:solidFill>
                <a:srgbClr val="0F4662"/>
              </a:solidFill>
              <a:latin typeface="Arial Bold Italics"/>
              <a:ea typeface="Arial Bold Italics"/>
              <a:cs typeface="Arial Bold Italics"/>
              <a:sym typeface="Arial Bold Italics"/>
            </a:endParaRPr>
          </a:p>
        </p:txBody>
      </p:sp>
      <p:sp>
        <p:nvSpPr>
          <p:cNvPr id="3" name="AutoShape 3"/>
          <p:cNvSpPr/>
          <p:nvPr/>
        </p:nvSpPr>
        <p:spPr>
          <a:xfrm>
            <a:off x="3251002" y="1221087"/>
            <a:ext cx="3578622" cy="0"/>
          </a:xfrm>
          <a:prstGeom prst="line">
            <a:avLst/>
          </a:prstGeom>
          <a:ln w="76200" cap="flat">
            <a:solidFill>
              <a:srgbClr val="0F4662"/>
            </a:solidFill>
            <a:prstDash val="solid"/>
            <a:headEnd type="none" w="sm" len="sm"/>
            <a:tailEnd type="none" w="sm" len="sm"/>
          </a:ln>
        </p:spPr>
        <p:txBody>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endParaRPr/>
          </a:p>
        </p:txBody>
      </p:sp>
      <p:sp>
        <p:nvSpPr>
          <p:cNvPr id="4" name="Freeform 4"/>
          <p:cNvSpPr/>
          <p:nvPr/>
        </p:nvSpPr>
        <p:spPr>
          <a:xfrm>
            <a:off x="4577293" y="615622"/>
            <a:ext cx="926040" cy="137749"/>
          </a:xfrm>
          <a:custGeom>
            <a:avLst/>
            <a:gdLst/>
            <a:ahLst/>
            <a:cxnLst/>
            <a:rect l="l" t="t" r="r" b="b"/>
            <a:pathLst>
              <a:path w="1679997" h="249898">
                <a:moveTo>
                  <a:pt x="0" y="0"/>
                </a:moveTo>
                <a:lnTo>
                  <a:pt x="1679998" y="0"/>
                </a:lnTo>
                <a:lnTo>
                  <a:pt x="1679998" y="249899"/>
                </a:lnTo>
                <a:lnTo>
                  <a:pt x="0" y="249899"/>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endParaRPr/>
          </a:p>
        </p:txBody>
      </p:sp>
      <p:sp>
        <p:nvSpPr>
          <p:cNvPr id="5" name="AutoShape 5"/>
          <p:cNvSpPr/>
          <p:nvPr/>
        </p:nvSpPr>
        <p:spPr>
          <a:xfrm>
            <a:off x="3251002" y="4497951"/>
            <a:ext cx="3578622" cy="0"/>
          </a:xfrm>
          <a:prstGeom prst="line">
            <a:avLst/>
          </a:prstGeom>
          <a:ln w="76200" cap="flat">
            <a:solidFill>
              <a:srgbClr val="0F4662"/>
            </a:solidFill>
            <a:prstDash val="solid"/>
            <a:headEnd type="none" w="sm" len="sm"/>
            <a:tailEnd type="none" w="sm" len="sm"/>
          </a:ln>
        </p:spPr>
        <p:txBody>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endParaRPr/>
          </a:p>
        </p:txBody>
      </p:sp>
      <p:sp>
        <p:nvSpPr>
          <p:cNvPr id="6" name="Freeform 6"/>
          <p:cNvSpPr/>
          <p:nvPr/>
        </p:nvSpPr>
        <p:spPr>
          <a:xfrm>
            <a:off x="4577293" y="4965667"/>
            <a:ext cx="926040" cy="137749"/>
          </a:xfrm>
          <a:custGeom>
            <a:avLst/>
            <a:gdLst/>
            <a:ahLst/>
            <a:cxnLst/>
            <a:rect l="l" t="t" r="r" b="b"/>
            <a:pathLst>
              <a:path w="1679997" h="249898">
                <a:moveTo>
                  <a:pt x="0" y="0"/>
                </a:moveTo>
                <a:lnTo>
                  <a:pt x="1679998" y="0"/>
                </a:lnTo>
                <a:lnTo>
                  <a:pt x="1679998"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8F8F8"/>
        </a:solidFill>
        <a:effectLst/>
      </p:bgPr>
    </p:bg>
    <p:spTree>
      <p:nvGrpSpPr>
        <p:cNvPr id="1" name=""/>
        <p:cNvGrpSpPr/>
        <p:nvPr/>
      </p:nvGrpSpPr>
      <p:grpSpPr>
        <a:xfrm>
          <a:off x="0" y="0"/>
          <a:ext cx="0" cy="0"/>
          <a:chOff x="0" y="0"/>
          <a:chExt cx="0" cy="0"/>
        </a:xfrm>
      </p:grpSpPr>
      <p:sp>
        <p:nvSpPr>
          <p:cNvPr id="2" name="TextBox 2"/>
          <p:cNvSpPr txBox="1"/>
          <p:nvPr/>
        </p:nvSpPr>
        <p:spPr>
          <a:xfrm>
            <a:off x="564656" y="262414"/>
            <a:ext cx="7756737" cy="877154"/>
          </a:xfrm>
          <a:prstGeom prst="rect">
            <a:avLst/>
          </a:prstGeom>
        </p:spPr>
        <p:txBody>
          <a:bodyPr lIns="0" tIns="0" rIns="0" bIns="0" rtlCol="0" anchor="t">
            <a:spAutoFit/>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pPr algn="l">
              <a:lnSpc>
                <a:spcPts val="4630"/>
              </a:lnSpc>
            </a:pPr>
            <a:r>
              <a:rPr lang="en-US" sz="3307" b="1" i="1">
                <a:solidFill>
                  <a:srgbClr val="0F4662"/>
                </a:solidFill>
                <a:latin typeface="Arial Bold Italics"/>
                <a:ea typeface="Arial Bold Italics"/>
                <a:cs typeface="Arial Bold Italics"/>
                <a:sym typeface="Arial Bold Italics"/>
              </a:rPr>
              <a:t>1) Έλλειψη Ανθρώπινου Δυναμικού</a:t>
            </a:r>
          </a:p>
          <a:p>
            <a:pPr algn="l">
              <a:lnSpc>
                <a:spcPts val="1698"/>
              </a:lnSpc>
              <a:spcBef>
                <a:spcPct val="0"/>
              </a:spcBef>
            </a:pPr>
            <a:endParaRPr lang="en-US" sz="3307" b="1" i="1">
              <a:solidFill>
                <a:srgbClr val="0F4662"/>
              </a:solidFill>
              <a:latin typeface="Arial Bold Italics"/>
              <a:ea typeface="Arial Bold Italics"/>
              <a:cs typeface="Arial Bold Italics"/>
              <a:sym typeface="Arial Bold Italics"/>
            </a:endParaRPr>
          </a:p>
        </p:txBody>
      </p:sp>
      <p:sp>
        <p:nvSpPr>
          <p:cNvPr id="3" name="Freeform 3"/>
          <p:cNvSpPr/>
          <p:nvPr/>
        </p:nvSpPr>
        <p:spPr>
          <a:xfrm>
            <a:off x="8587550" y="393672"/>
            <a:ext cx="926040" cy="137749"/>
          </a:xfrm>
          <a:custGeom>
            <a:avLst/>
            <a:gdLst/>
            <a:ahLst/>
            <a:cxnLst/>
            <a:rect l="l" t="t" r="r" b="b"/>
            <a:pathLst>
              <a:path w="1679997" h="249898">
                <a:moveTo>
                  <a:pt x="0" y="0"/>
                </a:moveTo>
                <a:lnTo>
                  <a:pt x="1679997" y="0"/>
                </a:lnTo>
                <a:lnTo>
                  <a:pt x="1679997"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endParaRPr/>
          </a:p>
        </p:txBody>
      </p:sp>
      <p:sp>
        <p:nvSpPr>
          <p:cNvPr id="4" name="Freeform 4"/>
          <p:cNvSpPr/>
          <p:nvPr/>
        </p:nvSpPr>
        <p:spPr>
          <a:xfrm>
            <a:off x="564656" y="5253028"/>
            <a:ext cx="926040" cy="137749"/>
          </a:xfrm>
          <a:custGeom>
            <a:avLst/>
            <a:gdLst/>
            <a:ahLst/>
            <a:cxnLst/>
            <a:rect l="l" t="t" r="r" b="b"/>
            <a:pathLst>
              <a:path w="1679997" h="249898">
                <a:moveTo>
                  <a:pt x="0" y="0"/>
                </a:moveTo>
                <a:lnTo>
                  <a:pt x="1679997" y="0"/>
                </a:lnTo>
                <a:lnTo>
                  <a:pt x="1679997"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endParaRPr/>
          </a:p>
        </p:txBody>
      </p:sp>
      <p:sp>
        <p:nvSpPr>
          <p:cNvPr id="5" name="TextBox 5"/>
          <p:cNvSpPr txBox="1"/>
          <p:nvPr/>
        </p:nvSpPr>
        <p:spPr>
          <a:xfrm>
            <a:off x="1889529" y="1226925"/>
            <a:ext cx="5803061" cy="1139321"/>
          </a:xfrm>
          <a:prstGeom prst="rect">
            <a:avLst/>
          </a:prstGeom>
        </p:spPr>
        <p:txBody>
          <a:bodyPr lIns="0" tIns="0" rIns="0" bIns="0" rtlCol="0" anchor="t">
            <a:spAutoFit/>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pPr marL="285618" lvl="1" indent="-142809" algn="l">
              <a:lnSpc>
                <a:spcPts val="2248"/>
              </a:lnSpc>
              <a:buFont typeface="Arial"/>
              <a:buChar char="•"/>
            </a:pPr>
            <a:r>
              <a:rPr lang="en-US" sz="1323">
                <a:solidFill>
                  <a:srgbClr val="0F4662"/>
                </a:solidFill>
                <a:latin typeface="Arial"/>
                <a:ea typeface="Arial"/>
                <a:cs typeface="Arial"/>
                <a:sym typeface="Arial"/>
              </a:rPr>
              <a:t>Πολλές ΥΔΟΜ (ιδίως σε μικρούς ή νησιωτικούς Δήμους) υποστελεχωμένες.</a:t>
            </a:r>
          </a:p>
          <a:p>
            <a:pPr marL="285618" lvl="1" indent="-142809" algn="l">
              <a:lnSpc>
                <a:spcPts val="2248"/>
              </a:lnSpc>
              <a:buFont typeface="Arial"/>
              <a:buChar char="•"/>
            </a:pPr>
            <a:r>
              <a:rPr lang="en-US" sz="1323">
                <a:solidFill>
                  <a:srgbClr val="0F4662"/>
                </a:solidFill>
                <a:latin typeface="Arial"/>
                <a:ea typeface="Arial"/>
                <a:cs typeface="Arial"/>
                <a:sym typeface="Arial"/>
              </a:rPr>
              <a:t>Έλλειψη μηχανικών και διοικητικών υπαλλήλων.</a:t>
            </a:r>
          </a:p>
          <a:p>
            <a:pPr marL="285618" lvl="1" indent="-142809" algn="l">
              <a:lnSpc>
                <a:spcPts val="2248"/>
              </a:lnSpc>
              <a:buFont typeface="Arial"/>
              <a:buChar char="•"/>
            </a:pPr>
            <a:r>
              <a:rPr lang="en-US" sz="1323">
                <a:solidFill>
                  <a:srgbClr val="0F4662"/>
                </a:solidFill>
                <a:latin typeface="Arial"/>
                <a:ea typeface="Arial"/>
                <a:cs typeface="Arial"/>
                <a:sym typeface="Arial"/>
              </a:rPr>
              <a:t>Αδυναμία διαχείρισης του όγκου των φακέλων σε εύλογο χρόνο.</a:t>
            </a:r>
          </a:p>
        </p:txBody>
      </p:sp>
      <p:sp>
        <p:nvSpPr>
          <p:cNvPr id="6" name="TextBox 6"/>
          <p:cNvSpPr txBox="1"/>
          <p:nvPr/>
        </p:nvSpPr>
        <p:spPr>
          <a:xfrm>
            <a:off x="1889529" y="2714517"/>
            <a:ext cx="5803061" cy="855803"/>
          </a:xfrm>
          <a:prstGeom prst="rect">
            <a:avLst/>
          </a:prstGeom>
        </p:spPr>
        <p:txBody>
          <a:bodyPr lIns="0" tIns="0" rIns="0" bIns="0" rtlCol="0" anchor="t">
            <a:spAutoFit/>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pPr marL="285618" lvl="1" indent="-142809" algn="l">
              <a:lnSpc>
                <a:spcPts val="2248"/>
              </a:lnSpc>
              <a:buFont typeface="Arial"/>
              <a:buChar char="•"/>
            </a:pPr>
            <a:r>
              <a:rPr lang="en-US" sz="1323">
                <a:solidFill>
                  <a:srgbClr val="0F4662"/>
                </a:solidFill>
                <a:latin typeface="Arial"/>
                <a:ea typeface="Arial"/>
                <a:cs typeface="Arial"/>
                <a:sym typeface="Arial"/>
              </a:rPr>
              <a:t>Καθυστερήσεις στην έγκριση αδειών και ελέγχων.</a:t>
            </a:r>
          </a:p>
          <a:p>
            <a:pPr marL="285618" lvl="1" indent="-142809" algn="l">
              <a:lnSpc>
                <a:spcPts val="2248"/>
              </a:lnSpc>
              <a:buFont typeface="Arial"/>
              <a:buChar char="•"/>
            </a:pPr>
            <a:r>
              <a:rPr lang="en-US" sz="1323">
                <a:solidFill>
                  <a:srgbClr val="0F4662"/>
                </a:solidFill>
                <a:latin typeface="Arial"/>
                <a:ea typeface="Arial"/>
                <a:cs typeface="Arial"/>
                <a:sym typeface="Arial"/>
              </a:rPr>
              <a:t>Πίεση στους υπάρχοντες υπαλλήλους → πτώση ποιότητας εξυπηρέτησης.</a:t>
            </a:r>
          </a:p>
        </p:txBody>
      </p:sp>
      <p:sp>
        <p:nvSpPr>
          <p:cNvPr id="7" name="TextBox 7"/>
          <p:cNvSpPr txBox="1"/>
          <p:nvPr/>
        </p:nvSpPr>
        <p:spPr>
          <a:xfrm>
            <a:off x="1889529" y="3967939"/>
            <a:ext cx="5803061" cy="1422838"/>
          </a:xfrm>
          <a:prstGeom prst="rect">
            <a:avLst/>
          </a:prstGeom>
        </p:spPr>
        <p:txBody>
          <a:bodyPr lIns="0" tIns="0" rIns="0" bIns="0" rtlCol="0" anchor="t">
            <a:spAutoFit/>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pPr marL="285618" lvl="1" indent="-142809" algn="l">
              <a:lnSpc>
                <a:spcPts val="2248"/>
              </a:lnSpc>
              <a:buFont typeface="Arial"/>
              <a:buChar char="•"/>
            </a:pPr>
            <a:r>
              <a:rPr lang="el-GR" sz="1323" dirty="0">
                <a:solidFill>
                  <a:srgbClr val="0F4662"/>
                </a:solidFill>
                <a:latin typeface="Arial"/>
                <a:ea typeface="Arial"/>
                <a:cs typeface="Arial"/>
                <a:sym typeface="Arial"/>
              </a:rPr>
              <a:t>Η </a:t>
            </a:r>
            <a:r>
              <a:rPr lang="en-US" sz="1323" dirty="0">
                <a:solidFill>
                  <a:srgbClr val="0F4662"/>
                </a:solidFill>
                <a:latin typeface="Arial"/>
                <a:ea typeface="Arial"/>
                <a:cs typeface="Arial"/>
                <a:sym typeface="Arial"/>
              </a:rPr>
              <a:t>ΥΔΟΜ</a:t>
            </a:r>
            <a:r>
              <a:rPr lang="el-GR" sz="1323" dirty="0">
                <a:solidFill>
                  <a:srgbClr val="0F4662"/>
                </a:solidFill>
                <a:latin typeface="Arial"/>
                <a:ea typeface="Arial"/>
                <a:cs typeface="Arial"/>
                <a:sym typeface="Arial"/>
              </a:rPr>
              <a:t> Πειραιά</a:t>
            </a:r>
            <a:r>
              <a:rPr lang="en-US" sz="1323" dirty="0">
                <a:solidFill>
                  <a:srgbClr val="0F4662"/>
                </a:solidFill>
                <a:latin typeface="Arial"/>
                <a:ea typeface="Arial"/>
                <a:cs typeface="Arial"/>
                <a:sym typeface="Arial"/>
              </a:rPr>
              <a:t> </a:t>
            </a:r>
            <a:r>
              <a:rPr lang="en-US" sz="1323" dirty="0" err="1">
                <a:solidFill>
                  <a:srgbClr val="0F4662"/>
                </a:solidFill>
                <a:latin typeface="Arial"/>
                <a:ea typeface="Arial"/>
                <a:cs typeface="Arial"/>
                <a:sym typeface="Arial"/>
              </a:rPr>
              <a:t>εξυ</a:t>
            </a:r>
            <a:r>
              <a:rPr lang="en-US" sz="1323" dirty="0">
                <a:solidFill>
                  <a:srgbClr val="0F4662"/>
                </a:solidFill>
                <a:latin typeface="Arial"/>
                <a:ea typeface="Arial"/>
                <a:cs typeface="Arial"/>
                <a:sym typeface="Arial"/>
              </a:rPr>
              <a:t>πηρετεί </a:t>
            </a:r>
            <a:r>
              <a:rPr lang="el-GR" sz="1323" dirty="0">
                <a:solidFill>
                  <a:srgbClr val="0F4662"/>
                </a:solidFill>
                <a:latin typeface="Arial"/>
                <a:ea typeface="Arial"/>
                <a:cs typeface="Arial"/>
                <a:sym typeface="Arial"/>
              </a:rPr>
              <a:t>9</a:t>
            </a:r>
            <a:r>
              <a:rPr lang="en-US" sz="1323" dirty="0">
                <a:solidFill>
                  <a:srgbClr val="0F4662"/>
                </a:solidFill>
                <a:latin typeface="Arial"/>
                <a:ea typeface="Arial"/>
                <a:cs typeface="Arial"/>
                <a:sym typeface="Arial"/>
              </a:rPr>
              <a:t> Δήμους.</a:t>
            </a:r>
          </a:p>
          <a:p>
            <a:pPr marL="285618" lvl="1" indent="-142809" algn="l">
              <a:lnSpc>
                <a:spcPts val="2248"/>
              </a:lnSpc>
              <a:buFont typeface="Arial"/>
              <a:buChar char="•"/>
            </a:pPr>
            <a:r>
              <a:rPr lang="en-US" sz="1323" dirty="0">
                <a:solidFill>
                  <a:srgbClr val="0F4662"/>
                </a:solidFill>
                <a:latin typeface="Arial"/>
                <a:ea typeface="Arial"/>
                <a:cs typeface="Arial"/>
                <a:sym typeface="Arial"/>
              </a:rPr>
              <a:t>Υπ</a:t>
            </a:r>
            <a:r>
              <a:rPr lang="en-US" sz="1323" dirty="0" err="1">
                <a:solidFill>
                  <a:srgbClr val="0F4662"/>
                </a:solidFill>
                <a:latin typeface="Arial"/>
                <a:ea typeface="Arial"/>
                <a:cs typeface="Arial"/>
                <a:sym typeface="Arial"/>
              </a:rPr>
              <a:t>άρχ</a:t>
            </a:r>
            <a:r>
              <a:rPr lang="el-GR" sz="1323" dirty="0" err="1">
                <a:solidFill>
                  <a:srgbClr val="0F4662"/>
                </a:solidFill>
                <a:latin typeface="Arial"/>
                <a:ea typeface="Arial"/>
                <a:cs typeface="Arial"/>
                <a:sym typeface="Arial"/>
              </a:rPr>
              <a:t>ουν</a:t>
            </a:r>
            <a:r>
              <a:rPr lang="el-GR" sz="1323" dirty="0">
                <a:solidFill>
                  <a:srgbClr val="0F4662"/>
                </a:solidFill>
                <a:latin typeface="Arial"/>
                <a:ea typeface="Arial"/>
                <a:cs typeface="Arial"/>
                <a:sym typeface="Arial"/>
              </a:rPr>
              <a:t> ΥΔΟΜ μ</a:t>
            </a:r>
            <a:r>
              <a:rPr lang="en-US" sz="1323" dirty="0">
                <a:solidFill>
                  <a:srgbClr val="0F4662"/>
                </a:solidFill>
                <a:latin typeface="Arial"/>
                <a:ea typeface="Arial"/>
                <a:cs typeface="Arial"/>
                <a:sym typeface="Arial"/>
              </a:rPr>
              <a:t>ε </a:t>
            </a:r>
            <a:r>
              <a:rPr lang="en-US" sz="1323" dirty="0" err="1">
                <a:solidFill>
                  <a:srgbClr val="0F4662"/>
                </a:solidFill>
                <a:latin typeface="Arial"/>
                <a:ea typeface="Arial"/>
                <a:cs typeface="Arial"/>
                <a:sym typeface="Arial"/>
              </a:rPr>
              <a:t>μόνο</a:t>
            </a:r>
            <a:r>
              <a:rPr lang="en-US" sz="1323" dirty="0">
                <a:solidFill>
                  <a:srgbClr val="0F4662"/>
                </a:solidFill>
                <a:latin typeface="Arial"/>
                <a:ea typeface="Arial"/>
                <a:cs typeface="Arial"/>
                <a:sym typeface="Arial"/>
              </a:rPr>
              <a:t> 1 ή 2 </a:t>
            </a:r>
            <a:r>
              <a:rPr lang="en-US" sz="1323" dirty="0" err="1">
                <a:solidFill>
                  <a:srgbClr val="0F4662"/>
                </a:solidFill>
                <a:latin typeface="Arial"/>
                <a:ea typeface="Arial"/>
                <a:cs typeface="Arial"/>
                <a:sym typeface="Arial"/>
              </a:rPr>
              <a:t>μηχ</a:t>
            </a:r>
            <a:r>
              <a:rPr lang="en-US" sz="1323" dirty="0">
                <a:solidFill>
                  <a:srgbClr val="0F4662"/>
                </a:solidFill>
                <a:latin typeface="Arial"/>
                <a:ea typeface="Arial"/>
                <a:cs typeface="Arial"/>
                <a:sym typeface="Arial"/>
              </a:rPr>
              <a:t>ανικ</a:t>
            </a:r>
            <a:r>
              <a:rPr lang="el-GR" sz="1323" dirty="0" err="1">
                <a:solidFill>
                  <a:srgbClr val="0F4662"/>
                </a:solidFill>
                <a:latin typeface="Arial"/>
                <a:ea typeface="Arial"/>
                <a:cs typeface="Arial"/>
                <a:sym typeface="Arial"/>
              </a:rPr>
              <a:t>ούς</a:t>
            </a:r>
            <a:r>
              <a:rPr lang="en-US" sz="1323" dirty="0">
                <a:solidFill>
                  <a:srgbClr val="0F4662"/>
                </a:solidFill>
                <a:latin typeface="Arial"/>
                <a:ea typeface="Arial"/>
                <a:cs typeface="Arial"/>
                <a:sym typeface="Arial"/>
              </a:rPr>
              <a:t>.</a:t>
            </a:r>
          </a:p>
          <a:p>
            <a:pPr marL="285618" lvl="1" indent="-142809" algn="l">
              <a:lnSpc>
                <a:spcPts val="2248"/>
              </a:lnSpc>
              <a:buFont typeface="Arial"/>
              <a:buChar char="•"/>
            </a:pPr>
            <a:r>
              <a:rPr lang="en-US" sz="1323" u="none" strike="noStrike" dirty="0" err="1">
                <a:solidFill>
                  <a:srgbClr val="0F4662"/>
                </a:solidFill>
                <a:latin typeface="Arial"/>
                <a:ea typeface="Arial"/>
                <a:cs typeface="Arial"/>
                <a:sym typeface="Arial"/>
              </a:rPr>
              <a:t>Μηχ</a:t>
            </a:r>
            <a:r>
              <a:rPr lang="en-US" sz="1323" u="none" strike="noStrike" dirty="0">
                <a:solidFill>
                  <a:srgbClr val="0F4662"/>
                </a:solidFill>
                <a:latin typeface="Arial"/>
                <a:ea typeface="Arial"/>
                <a:cs typeface="Arial"/>
                <a:sym typeface="Arial"/>
              </a:rPr>
              <a:t>ανικοί αναλαμβάνουν παράλληλα καθήκοντα σε όλα τα τμήματα της πολεοδομίας και, σε ακραίες περιπτώσεις, σε Τεχνική Υπηρεσία και ΥΔΟΜ διαφορετικών δήμων.</a:t>
            </a:r>
          </a:p>
        </p:txBody>
      </p:sp>
      <p:sp>
        <p:nvSpPr>
          <p:cNvPr id="8" name="TextBox 8"/>
          <p:cNvSpPr txBox="1"/>
          <p:nvPr/>
        </p:nvSpPr>
        <p:spPr>
          <a:xfrm>
            <a:off x="1889529" y="991575"/>
            <a:ext cx="5803061" cy="296818"/>
          </a:xfrm>
          <a:prstGeom prst="rect">
            <a:avLst/>
          </a:prstGeom>
        </p:spPr>
        <p:txBody>
          <a:bodyPr lIns="0" tIns="0" rIns="0" bIns="0" rtlCol="0" anchor="t">
            <a:spAutoFit/>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pPr marL="0" lvl="0" indent="0" algn="l">
              <a:lnSpc>
                <a:spcPts val="2160"/>
              </a:lnSpc>
              <a:spcBef>
                <a:spcPct val="0"/>
              </a:spcBef>
            </a:pPr>
            <a:r>
              <a:rPr lang="en-US" sz="1543" b="1">
                <a:solidFill>
                  <a:srgbClr val="0F4662"/>
                </a:solidFill>
                <a:latin typeface="Arial Bold"/>
                <a:ea typeface="Arial Bold"/>
                <a:cs typeface="Arial Bold"/>
                <a:sym typeface="Arial Bold"/>
              </a:rPr>
              <a:t>Πρόβλημα:</a:t>
            </a:r>
          </a:p>
        </p:txBody>
      </p:sp>
      <p:sp>
        <p:nvSpPr>
          <p:cNvPr id="9" name="TextBox 9"/>
          <p:cNvSpPr txBox="1"/>
          <p:nvPr/>
        </p:nvSpPr>
        <p:spPr>
          <a:xfrm>
            <a:off x="1889529" y="2439750"/>
            <a:ext cx="5803061" cy="337771"/>
          </a:xfrm>
          <a:prstGeom prst="rect">
            <a:avLst/>
          </a:prstGeom>
        </p:spPr>
        <p:txBody>
          <a:bodyPr lIns="0" tIns="0" rIns="0" bIns="0" rtlCol="0" anchor="t">
            <a:spAutoFit/>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pPr marL="0" lvl="0" indent="0" algn="l">
              <a:lnSpc>
                <a:spcPts val="2623"/>
              </a:lnSpc>
            </a:pPr>
            <a:r>
              <a:rPr lang="en-US" sz="1543" b="1">
                <a:solidFill>
                  <a:srgbClr val="0F4662"/>
                </a:solidFill>
                <a:latin typeface="Arial Bold"/>
                <a:ea typeface="Arial Bold"/>
                <a:cs typeface="Arial Bold"/>
                <a:sym typeface="Arial Bold"/>
              </a:rPr>
              <a:t>Επιπτώσεις:</a:t>
            </a:r>
          </a:p>
        </p:txBody>
      </p:sp>
      <p:sp>
        <p:nvSpPr>
          <p:cNvPr id="10" name="TextBox 10"/>
          <p:cNvSpPr txBox="1"/>
          <p:nvPr/>
        </p:nvSpPr>
        <p:spPr>
          <a:xfrm>
            <a:off x="1889529" y="3693171"/>
            <a:ext cx="5803061" cy="337771"/>
          </a:xfrm>
          <a:prstGeom prst="rect">
            <a:avLst/>
          </a:prstGeom>
        </p:spPr>
        <p:txBody>
          <a:bodyPr lIns="0" tIns="0" rIns="0" bIns="0" rtlCol="0" anchor="t">
            <a:spAutoFit/>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pPr marL="0" lvl="0" indent="0" algn="l">
              <a:lnSpc>
                <a:spcPts val="2623"/>
              </a:lnSpc>
            </a:pPr>
            <a:r>
              <a:rPr lang="en-US" sz="1543" b="1">
                <a:solidFill>
                  <a:srgbClr val="0F4662"/>
                </a:solidFill>
                <a:latin typeface="Arial Bold"/>
                <a:ea typeface="Arial Bold"/>
                <a:cs typeface="Arial Bold"/>
                <a:sym typeface="Arial Bold"/>
              </a:rPr>
              <a:t>Παραδείγματα:</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8F8F8"/>
        </a:solidFill>
        <a:effectLst/>
      </p:bgPr>
    </p:bg>
    <p:spTree>
      <p:nvGrpSpPr>
        <p:cNvPr id="1" name=""/>
        <p:cNvGrpSpPr/>
        <p:nvPr/>
      </p:nvGrpSpPr>
      <p:grpSpPr>
        <a:xfrm>
          <a:off x="0" y="0"/>
          <a:ext cx="0" cy="0"/>
          <a:chOff x="0" y="0"/>
          <a:chExt cx="0" cy="0"/>
        </a:xfrm>
      </p:grpSpPr>
      <p:sp>
        <p:nvSpPr>
          <p:cNvPr id="2" name="TextBox 2"/>
          <p:cNvSpPr txBox="1"/>
          <p:nvPr/>
        </p:nvSpPr>
        <p:spPr>
          <a:xfrm>
            <a:off x="564656" y="283415"/>
            <a:ext cx="7756737" cy="546733"/>
          </a:xfrm>
          <a:prstGeom prst="rect">
            <a:avLst/>
          </a:prstGeom>
        </p:spPr>
        <p:txBody>
          <a:bodyPr lIns="0" tIns="0" rIns="0" bIns="0" rtlCol="0" anchor="t">
            <a:spAutoFit/>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pPr algn="l">
              <a:lnSpc>
                <a:spcPts val="4013"/>
              </a:lnSpc>
              <a:spcBef>
                <a:spcPct val="0"/>
              </a:spcBef>
            </a:pPr>
            <a:r>
              <a:rPr lang="en-US" sz="2866" b="1" i="1">
                <a:solidFill>
                  <a:srgbClr val="0F4662"/>
                </a:solidFill>
                <a:latin typeface="Arial Bold Italics"/>
                <a:ea typeface="Arial Bold Italics"/>
                <a:cs typeface="Arial Bold Italics"/>
                <a:sym typeface="Arial Bold Italics"/>
              </a:rPr>
              <a:t>2) Ελλιπής Ψηφιακή Υποδομή &amp; Εκπαίδευση</a:t>
            </a:r>
          </a:p>
        </p:txBody>
      </p:sp>
      <p:sp>
        <p:nvSpPr>
          <p:cNvPr id="3" name="Freeform 3"/>
          <p:cNvSpPr/>
          <p:nvPr/>
        </p:nvSpPr>
        <p:spPr>
          <a:xfrm>
            <a:off x="8587550" y="393672"/>
            <a:ext cx="926040" cy="137749"/>
          </a:xfrm>
          <a:custGeom>
            <a:avLst/>
            <a:gdLst/>
            <a:ahLst/>
            <a:cxnLst/>
            <a:rect l="l" t="t" r="r" b="b"/>
            <a:pathLst>
              <a:path w="1679997" h="249898">
                <a:moveTo>
                  <a:pt x="0" y="0"/>
                </a:moveTo>
                <a:lnTo>
                  <a:pt x="1679997" y="0"/>
                </a:lnTo>
                <a:lnTo>
                  <a:pt x="1679997"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endParaRPr/>
          </a:p>
        </p:txBody>
      </p:sp>
      <p:sp>
        <p:nvSpPr>
          <p:cNvPr id="4" name="Freeform 4"/>
          <p:cNvSpPr/>
          <p:nvPr/>
        </p:nvSpPr>
        <p:spPr>
          <a:xfrm>
            <a:off x="564656" y="5253028"/>
            <a:ext cx="926040" cy="137749"/>
          </a:xfrm>
          <a:custGeom>
            <a:avLst/>
            <a:gdLst/>
            <a:ahLst/>
            <a:cxnLst/>
            <a:rect l="l" t="t" r="r" b="b"/>
            <a:pathLst>
              <a:path w="1679997" h="249898">
                <a:moveTo>
                  <a:pt x="0" y="0"/>
                </a:moveTo>
                <a:lnTo>
                  <a:pt x="1679997" y="0"/>
                </a:lnTo>
                <a:lnTo>
                  <a:pt x="1679997"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endParaRPr/>
          </a:p>
        </p:txBody>
      </p:sp>
      <p:sp>
        <p:nvSpPr>
          <p:cNvPr id="5" name="TextBox 5"/>
          <p:cNvSpPr txBox="1"/>
          <p:nvPr/>
        </p:nvSpPr>
        <p:spPr>
          <a:xfrm>
            <a:off x="1867310" y="1812481"/>
            <a:ext cx="5803061" cy="1139321"/>
          </a:xfrm>
          <a:prstGeom prst="rect">
            <a:avLst/>
          </a:prstGeom>
        </p:spPr>
        <p:txBody>
          <a:bodyPr lIns="0" tIns="0" rIns="0" bIns="0" rtlCol="0" anchor="t">
            <a:spAutoFit/>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pPr marL="285618" lvl="1" indent="-142809" algn="l">
              <a:lnSpc>
                <a:spcPts val="2248"/>
              </a:lnSpc>
              <a:buFont typeface="Arial"/>
              <a:buChar char="•"/>
            </a:pPr>
            <a:r>
              <a:rPr lang="en-US" sz="1323" dirty="0" err="1">
                <a:solidFill>
                  <a:srgbClr val="0F4662"/>
                </a:solidFill>
                <a:latin typeface="Arial"/>
                <a:ea typeface="Arial"/>
                <a:cs typeface="Arial"/>
                <a:sym typeface="Arial"/>
              </a:rPr>
              <a:t>Δεν</a:t>
            </a:r>
            <a:r>
              <a:rPr lang="en-US" sz="1323" dirty="0">
                <a:solidFill>
                  <a:srgbClr val="0F4662"/>
                </a:solidFill>
                <a:latin typeface="Arial"/>
                <a:ea typeface="Arial"/>
                <a:cs typeface="Arial"/>
                <a:sym typeface="Arial"/>
              </a:rPr>
              <a:t> </a:t>
            </a:r>
            <a:r>
              <a:rPr lang="en-US" sz="1323" dirty="0" err="1">
                <a:solidFill>
                  <a:srgbClr val="0F4662"/>
                </a:solidFill>
                <a:latin typeface="Arial"/>
                <a:ea typeface="Arial"/>
                <a:cs typeface="Arial"/>
                <a:sym typeface="Arial"/>
              </a:rPr>
              <a:t>έχουν</a:t>
            </a:r>
            <a:r>
              <a:rPr lang="en-US" sz="1323" dirty="0">
                <a:solidFill>
                  <a:srgbClr val="0F4662"/>
                </a:solidFill>
                <a:latin typeface="Arial"/>
                <a:ea typeface="Arial"/>
                <a:cs typeface="Arial"/>
                <a:sym typeface="Arial"/>
              </a:rPr>
              <a:t> </a:t>
            </a:r>
            <a:r>
              <a:rPr lang="en-US" sz="1323" dirty="0" err="1">
                <a:solidFill>
                  <a:srgbClr val="0F4662"/>
                </a:solidFill>
                <a:latin typeface="Arial"/>
                <a:ea typeface="Arial"/>
                <a:cs typeface="Arial"/>
                <a:sym typeface="Arial"/>
              </a:rPr>
              <a:t>όλες</a:t>
            </a:r>
            <a:r>
              <a:rPr lang="en-US" sz="1323" dirty="0">
                <a:solidFill>
                  <a:srgbClr val="0F4662"/>
                </a:solidFill>
                <a:latin typeface="Arial"/>
                <a:ea typeface="Arial"/>
                <a:cs typeface="Arial"/>
                <a:sym typeface="Arial"/>
              </a:rPr>
              <a:t> </a:t>
            </a:r>
            <a:r>
              <a:rPr lang="en-US" sz="1323" dirty="0" err="1">
                <a:solidFill>
                  <a:srgbClr val="0F4662"/>
                </a:solidFill>
                <a:latin typeface="Arial"/>
                <a:ea typeface="Arial"/>
                <a:cs typeface="Arial"/>
                <a:sym typeface="Arial"/>
              </a:rPr>
              <a:t>οι</a:t>
            </a:r>
            <a:r>
              <a:rPr lang="en-US" sz="1323" dirty="0">
                <a:solidFill>
                  <a:srgbClr val="0F4662"/>
                </a:solidFill>
                <a:latin typeface="Arial"/>
                <a:ea typeface="Arial"/>
                <a:cs typeface="Arial"/>
                <a:sym typeface="Arial"/>
              </a:rPr>
              <a:t> ΥΔΟΜ επα</a:t>
            </a:r>
            <a:r>
              <a:rPr lang="en-US" sz="1323" dirty="0" err="1">
                <a:solidFill>
                  <a:srgbClr val="0F4662"/>
                </a:solidFill>
                <a:latin typeface="Arial"/>
                <a:ea typeface="Arial"/>
                <a:cs typeface="Arial"/>
                <a:sym typeface="Arial"/>
              </a:rPr>
              <a:t>ρκή</a:t>
            </a:r>
            <a:r>
              <a:rPr lang="en-US" sz="1323" dirty="0">
                <a:solidFill>
                  <a:srgbClr val="0F4662"/>
                </a:solidFill>
                <a:latin typeface="Arial"/>
                <a:ea typeface="Arial"/>
                <a:cs typeface="Arial"/>
                <a:sym typeface="Arial"/>
              </a:rPr>
              <a:t> </a:t>
            </a:r>
            <a:r>
              <a:rPr lang="en-US" sz="1323" dirty="0" err="1">
                <a:solidFill>
                  <a:srgbClr val="0F4662"/>
                </a:solidFill>
                <a:latin typeface="Arial"/>
                <a:ea typeface="Arial"/>
                <a:cs typeface="Arial"/>
                <a:sym typeface="Arial"/>
              </a:rPr>
              <a:t>τεχνικό</a:t>
            </a:r>
            <a:r>
              <a:rPr lang="en-US" sz="1323" dirty="0">
                <a:solidFill>
                  <a:srgbClr val="0F4662"/>
                </a:solidFill>
                <a:latin typeface="Arial"/>
                <a:ea typeface="Arial"/>
                <a:cs typeface="Arial"/>
                <a:sym typeface="Arial"/>
              </a:rPr>
              <a:t> </a:t>
            </a:r>
            <a:r>
              <a:rPr lang="en-US" sz="1323" dirty="0" err="1">
                <a:solidFill>
                  <a:srgbClr val="0F4662"/>
                </a:solidFill>
                <a:latin typeface="Arial"/>
                <a:ea typeface="Arial"/>
                <a:cs typeface="Arial"/>
                <a:sym typeface="Arial"/>
              </a:rPr>
              <a:t>εξο</a:t>
            </a:r>
            <a:r>
              <a:rPr lang="en-US" sz="1323" dirty="0">
                <a:solidFill>
                  <a:srgbClr val="0F4662"/>
                </a:solidFill>
                <a:latin typeface="Arial"/>
                <a:ea typeface="Arial"/>
                <a:cs typeface="Arial"/>
                <a:sym typeface="Arial"/>
              </a:rPr>
              <a:t>πλισμό (υπολογιστές, λογισμικά, σύνδεση στο διαδίκτυο).</a:t>
            </a:r>
          </a:p>
          <a:p>
            <a:pPr marL="285618" lvl="1" indent="-142809" algn="l">
              <a:lnSpc>
                <a:spcPts val="2248"/>
              </a:lnSpc>
              <a:buFont typeface="Arial"/>
              <a:buChar char="•"/>
            </a:pPr>
            <a:r>
              <a:rPr lang="en-US" sz="1323" dirty="0">
                <a:solidFill>
                  <a:srgbClr val="0F4662"/>
                </a:solidFill>
                <a:latin typeface="Arial"/>
                <a:ea typeface="Arial"/>
                <a:cs typeface="Arial"/>
                <a:sym typeface="Arial"/>
              </a:rPr>
              <a:t>Έλλειψη </a:t>
            </a:r>
            <a:r>
              <a:rPr lang="en-US" sz="1323" dirty="0" err="1">
                <a:solidFill>
                  <a:srgbClr val="0F4662"/>
                </a:solidFill>
                <a:latin typeface="Arial"/>
                <a:ea typeface="Arial"/>
                <a:cs typeface="Arial"/>
                <a:sym typeface="Arial"/>
              </a:rPr>
              <a:t>εξειδικευμένης</a:t>
            </a:r>
            <a:r>
              <a:rPr lang="en-US" sz="1323" dirty="0">
                <a:solidFill>
                  <a:srgbClr val="0F4662"/>
                </a:solidFill>
                <a:latin typeface="Arial"/>
                <a:ea typeface="Arial"/>
                <a:cs typeface="Arial"/>
                <a:sym typeface="Arial"/>
              </a:rPr>
              <a:t> </a:t>
            </a:r>
            <a:r>
              <a:rPr lang="en-US" sz="1323" dirty="0" err="1">
                <a:solidFill>
                  <a:srgbClr val="0F4662"/>
                </a:solidFill>
                <a:latin typeface="Arial"/>
                <a:ea typeface="Arial"/>
                <a:cs typeface="Arial"/>
                <a:sym typeface="Arial"/>
              </a:rPr>
              <a:t>εκ</a:t>
            </a:r>
            <a:r>
              <a:rPr lang="en-US" sz="1323" dirty="0">
                <a:solidFill>
                  <a:srgbClr val="0F4662"/>
                </a:solidFill>
                <a:latin typeface="Arial"/>
                <a:ea typeface="Arial"/>
                <a:cs typeface="Arial"/>
                <a:sym typeface="Arial"/>
              </a:rPr>
              <a:t>παίδευσης για τη χρήση της πλατφόρμας e-Άδειες.</a:t>
            </a:r>
          </a:p>
        </p:txBody>
      </p:sp>
      <p:sp>
        <p:nvSpPr>
          <p:cNvPr id="6" name="TextBox 6"/>
          <p:cNvSpPr txBox="1"/>
          <p:nvPr/>
        </p:nvSpPr>
        <p:spPr>
          <a:xfrm>
            <a:off x="1867310" y="3452332"/>
            <a:ext cx="5803061" cy="1139321"/>
          </a:xfrm>
          <a:prstGeom prst="rect">
            <a:avLst/>
          </a:prstGeom>
        </p:spPr>
        <p:txBody>
          <a:bodyPr lIns="0" tIns="0" rIns="0" bIns="0" rtlCol="0" anchor="t">
            <a:spAutoFit/>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pPr marL="285618" lvl="1" indent="-142809" algn="l">
              <a:lnSpc>
                <a:spcPts val="2248"/>
              </a:lnSpc>
              <a:buFont typeface="Arial"/>
              <a:buChar char="•"/>
            </a:pPr>
            <a:r>
              <a:rPr lang="en-US" sz="1323">
                <a:solidFill>
                  <a:srgbClr val="0F4662"/>
                </a:solidFill>
                <a:latin typeface="Arial"/>
                <a:ea typeface="Arial"/>
                <a:cs typeface="Arial"/>
                <a:sym typeface="Arial"/>
              </a:rPr>
              <a:t>Καθυστερήσεις και δυσκολία στην διεκπεραίωση υποθέσεων. </a:t>
            </a:r>
          </a:p>
          <a:p>
            <a:pPr marL="285618" lvl="1" indent="-142809" algn="l">
              <a:lnSpc>
                <a:spcPts val="2248"/>
              </a:lnSpc>
              <a:buFont typeface="Arial"/>
              <a:buChar char="•"/>
            </a:pPr>
            <a:r>
              <a:rPr lang="en-US" sz="1323">
                <a:solidFill>
                  <a:srgbClr val="0F4662"/>
                </a:solidFill>
                <a:latin typeface="Arial"/>
                <a:ea typeface="Arial"/>
                <a:cs typeface="Arial"/>
                <a:sym typeface="Arial"/>
              </a:rPr>
              <a:t>Εξάρτηση από εξωτερικούς συνεργάτες ή ατομική πρωτοβουλία των υπαλλήλων.</a:t>
            </a:r>
          </a:p>
          <a:p>
            <a:pPr algn="l">
              <a:lnSpc>
                <a:spcPts val="2248"/>
              </a:lnSpc>
            </a:pPr>
            <a:endParaRPr lang="en-US" sz="1323">
              <a:solidFill>
                <a:srgbClr val="0F4662"/>
              </a:solidFill>
              <a:latin typeface="Arial"/>
              <a:ea typeface="Arial"/>
              <a:cs typeface="Arial"/>
              <a:sym typeface="Arial"/>
            </a:endParaRPr>
          </a:p>
        </p:txBody>
      </p:sp>
      <p:sp>
        <p:nvSpPr>
          <p:cNvPr id="7" name="TextBox 7"/>
          <p:cNvSpPr txBox="1"/>
          <p:nvPr/>
        </p:nvSpPr>
        <p:spPr>
          <a:xfrm>
            <a:off x="1867310" y="1424871"/>
            <a:ext cx="5803061" cy="296818"/>
          </a:xfrm>
          <a:prstGeom prst="rect">
            <a:avLst/>
          </a:prstGeom>
        </p:spPr>
        <p:txBody>
          <a:bodyPr lIns="0" tIns="0" rIns="0" bIns="0" rtlCol="0" anchor="t">
            <a:spAutoFit/>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pPr marL="0" lvl="0" indent="0" algn="l">
              <a:lnSpc>
                <a:spcPts val="2160"/>
              </a:lnSpc>
              <a:spcBef>
                <a:spcPct val="0"/>
              </a:spcBef>
            </a:pPr>
            <a:r>
              <a:rPr lang="en-US" sz="1543" b="1">
                <a:solidFill>
                  <a:srgbClr val="0F4662"/>
                </a:solidFill>
                <a:latin typeface="Arial Bold"/>
                <a:ea typeface="Arial Bold"/>
                <a:cs typeface="Arial Bold"/>
                <a:sym typeface="Arial Bold"/>
              </a:rPr>
              <a:t>Πρόβλημα:</a:t>
            </a:r>
          </a:p>
        </p:txBody>
      </p:sp>
      <p:sp>
        <p:nvSpPr>
          <p:cNvPr id="8" name="TextBox 8"/>
          <p:cNvSpPr txBox="1"/>
          <p:nvPr/>
        </p:nvSpPr>
        <p:spPr>
          <a:xfrm>
            <a:off x="1867310" y="3025306"/>
            <a:ext cx="5803061" cy="337771"/>
          </a:xfrm>
          <a:prstGeom prst="rect">
            <a:avLst/>
          </a:prstGeom>
        </p:spPr>
        <p:txBody>
          <a:bodyPr lIns="0" tIns="0" rIns="0" bIns="0" rtlCol="0" anchor="t">
            <a:spAutoFit/>
          </a:bodyPr>
          <a:lstStyle>
            <a:defPPr>
              <a:defRPr lang="en-US"/>
            </a:defPPr>
            <a:lvl1pPr marL="0" algn="l" defTabSz="504031" rtl="0" eaLnBrk="1" latinLnBrk="0" hangingPunct="1">
              <a:defRPr sz="992" kern="1200">
                <a:solidFill>
                  <a:schemeClr val="tx1"/>
                </a:solidFill>
                <a:latin typeface="+mn-lt"/>
                <a:ea typeface="+mn-ea"/>
                <a:cs typeface="+mn-cs"/>
              </a:defRPr>
            </a:lvl1pPr>
            <a:lvl2pPr marL="252016" algn="l" defTabSz="504031" rtl="0" eaLnBrk="1" latinLnBrk="0" hangingPunct="1">
              <a:defRPr sz="992" kern="1200">
                <a:solidFill>
                  <a:schemeClr val="tx1"/>
                </a:solidFill>
                <a:latin typeface="+mn-lt"/>
                <a:ea typeface="+mn-ea"/>
                <a:cs typeface="+mn-cs"/>
              </a:defRPr>
            </a:lvl2pPr>
            <a:lvl3pPr marL="504031" algn="l" defTabSz="504031" rtl="0" eaLnBrk="1" latinLnBrk="0" hangingPunct="1">
              <a:defRPr sz="992" kern="1200">
                <a:solidFill>
                  <a:schemeClr val="tx1"/>
                </a:solidFill>
                <a:latin typeface="+mn-lt"/>
                <a:ea typeface="+mn-ea"/>
                <a:cs typeface="+mn-cs"/>
              </a:defRPr>
            </a:lvl3pPr>
            <a:lvl4pPr marL="756047" algn="l" defTabSz="504031" rtl="0" eaLnBrk="1" latinLnBrk="0" hangingPunct="1">
              <a:defRPr sz="992" kern="1200">
                <a:solidFill>
                  <a:schemeClr val="tx1"/>
                </a:solidFill>
                <a:latin typeface="+mn-lt"/>
                <a:ea typeface="+mn-ea"/>
                <a:cs typeface="+mn-cs"/>
              </a:defRPr>
            </a:lvl4pPr>
            <a:lvl5pPr marL="1008062" algn="l" defTabSz="504031" rtl="0" eaLnBrk="1" latinLnBrk="0" hangingPunct="1">
              <a:defRPr sz="992" kern="1200">
                <a:solidFill>
                  <a:schemeClr val="tx1"/>
                </a:solidFill>
                <a:latin typeface="+mn-lt"/>
                <a:ea typeface="+mn-ea"/>
                <a:cs typeface="+mn-cs"/>
              </a:defRPr>
            </a:lvl5pPr>
            <a:lvl6pPr marL="1260078" algn="l" defTabSz="504031" rtl="0" eaLnBrk="1" latinLnBrk="0" hangingPunct="1">
              <a:defRPr sz="992" kern="1200">
                <a:solidFill>
                  <a:schemeClr val="tx1"/>
                </a:solidFill>
                <a:latin typeface="+mn-lt"/>
                <a:ea typeface="+mn-ea"/>
                <a:cs typeface="+mn-cs"/>
              </a:defRPr>
            </a:lvl6pPr>
            <a:lvl7pPr marL="1512094" algn="l" defTabSz="504031" rtl="0" eaLnBrk="1" latinLnBrk="0" hangingPunct="1">
              <a:defRPr sz="992" kern="1200">
                <a:solidFill>
                  <a:schemeClr val="tx1"/>
                </a:solidFill>
                <a:latin typeface="+mn-lt"/>
                <a:ea typeface="+mn-ea"/>
                <a:cs typeface="+mn-cs"/>
              </a:defRPr>
            </a:lvl7pPr>
            <a:lvl8pPr marL="1764109" algn="l" defTabSz="504031" rtl="0" eaLnBrk="1" latinLnBrk="0" hangingPunct="1">
              <a:defRPr sz="992" kern="1200">
                <a:solidFill>
                  <a:schemeClr val="tx1"/>
                </a:solidFill>
                <a:latin typeface="+mn-lt"/>
                <a:ea typeface="+mn-ea"/>
                <a:cs typeface="+mn-cs"/>
              </a:defRPr>
            </a:lvl8pPr>
            <a:lvl9pPr marL="2016125" algn="l" defTabSz="504031" rtl="0" eaLnBrk="1" latinLnBrk="0" hangingPunct="1">
              <a:defRPr sz="992" kern="1200">
                <a:solidFill>
                  <a:schemeClr val="tx1"/>
                </a:solidFill>
                <a:latin typeface="+mn-lt"/>
                <a:ea typeface="+mn-ea"/>
                <a:cs typeface="+mn-cs"/>
              </a:defRPr>
            </a:lvl9pPr>
          </a:lstStyle>
          <a:p>
            <a:pPr marL="0" lvl="0" indent="0" algn="l">
              <a:lnSpc>
                <a:spcPts val="2623"/>
              </a:lnSpc>
            </a:pPr>
            <a:r>
              <a:rPr lang="en-US" sz="1543" b="1">
                <a:solidFill>
                  <a:srgbClr val="0F4662"/>
                </a:solidFill>
                <a:latin typeface="Arial Bold"/>
                <a:ea typeface="Arial Bold"/>
                <a:cs typeface="Arial Bold"/>
                <a:sym typeface="Arial Bold"/>
              </a:rPr>
              <a:t>Επιπτώσεις:</a:t>
            </a:r>
          </a:p>
        </p:txBody>
      </p:sp>
    </p:spTree>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6.0.29"/>
  <p:tag name="AS_OS" val="Unix 5.4.0.212"/>
  <p:tag name="AS_RELEASE_DATE" val="2024.02.14"/>
  <p:tag name="AS_TITLE" val="Aspose.Slides for .NET6"/>
  <p:tag name="AS_VERSION" val="24.2"/>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20Ｐゴシック"/>
        <a:font script="Hang" typeface="맑은%20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20Ｐゴシック"/>
        <a:font script="Hang" typeface="맑은%20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128</TotalTime>
  <Words>1629</Words>
  <Application>Microsoft Office PowerPoint</Application>
  <PresentationFormat>Προσαρμογή</PresentationFormat>
  <Paragraphs>166</Paragraphs>
  <Slides>18</Slides>
  <Notes>1</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2</vt:i4>
      </vt:variant>
      <vt:variant>
        <vt:lpstr>Τίτλοι διαφανειών</vt:lpstr>
      </vt:variant>
      <vt:variant>
        <vt:i4>18</vt:i4>
      </vt:variant>
    </vt:vector>
  </HeadingPairs>
  <TitlesOfParts>
    <vt:vector size="25" baseType="lpstr">
      <vt:lpstr>Arial</vt:lpstr>
      <vt:lpstr>Arial Bold</vt:lpstr>
      <vt:lpstr>Calibri</vt:lpstr>
      <vt:lpstr>Wingdings</vt:lpstr>
      <vt:lpstr>Arial Bold Italics</vt:lpstr>
      <vt:lpstr>Office Theme</vt:lpstr>
      <vt:lpstr>Office Theme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ΒΑΣΙΛΕΙΟΣ ΑΝΔΡΙΤΣΑΝΟΣ</cp:lastModifiedBy>
  <cp:revision>11</cp:revision>
  <cp:lastPrinted>2025-05-14T16:13:20Z</cp:lastPrinted>
  <dcterms:created xsi:type="dcterms:W3CDTF">2025-05-14T16:13:20Z</dcterms:created>
  <dcterms:modified xsi:type="dcterms:W3CDTF">2025-05-15T03:43:43Z</dcterms:modified>
</cp:coreProperties>
</file>