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4"/>
    <p:sldMasterId id="2147484080" r:id="rId5"/>
  </p:sldMasterIdLst>
  <p:notesMasterIdLst>
    <p:notesMasterId r:id="rId34"/>
  </p:notesMasterIdLst>
  <p:handoutMasterIdLst>
    <p:handoutMasterId r:id="rId35"/>
  </p:handoutMasterIdLst>
  <p:sldIdLst>
    <p:sldId id="256" r:id="rId6"/>
    <p:sldId id="402" r:id="rId7"/>
    <p:sldId id="403" r:id="rId8"/>
    <p:sldId id="404" r:id="rId9"/>
    <p:sldId id="417" r:id="rId10"/>
    <p:sldId id="418" r:id="rId11"/>
    <p:sldId id="325" r:id="rId12"/>
    <p:sldId id="326" r:id="rId13"/>
    <p:sldId id="328" r:id="rId14"/>
    <p:sldId id="347" r:id="rId15"/>
    <p:sldId id="406" r:id="rId16"/>
    <p:sldId id="414" r:id="rId17"/>
    <p:sldId id="425" r:id="rId18"/>
    <p:sldId id="408" r:id="rId19"/>
    <p:sldId id="429" r:id="rId20"/>
    <p:sldId id="409" r:id="rId21"/>
    <p:sldId id="410" r:id="rId22"/>
    <p:sldId id="411" r:id="rId23"/>
    <p:sldId id="419" r:id="rId24"/>
    <p:sldId id="412" r:id="rId25"/>
    <p:sldId id="422" r:id="rId26"/>
    <p:sldId id="426" r:id="rId27"/>
    <p:sldId id="423" r:id="rId28"/>
    <p:sldId id="361" r:id="rId29"/>
    <p:sldId id="396" r:id="rId30"/>
    <p:sldId id="374" r:id="rId31"/>
    <p:sldId id="428" r:id="rId32"/>
    <p:sldId id="430" r:id="rId33"/>
  </p:sldIdLst>
  <p:sldSz cx="9144000" cy="6858000" type="screen4x3"/>
  <p:notesSz cx="6797675" cy="9926638"/>
  <p:defaultTextStyle>
    <a:defPPr>
      <a:defRPr lang="el-GR"/>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98D9E8"/>
    <a:srgbClr val="D2EF91"/>
    <a:srgbClr val="FFCC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A4AADC-5789-439B-A3BF-407D14D9562B}" v="18" dt="2025-05-15T06:13:25.453"/>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420" autoAdjust="0"/>
  </p:normalViewPr>
  <p:slideViewPr>
    <p:cSldViewPr>
      <p:cViewPr varScale="1">
        <p:scale>
          <a:sx n="63" d="100"/>
          <a:sy n="63" d="100"/>
        </p:scale>
        <p:origin x="72" y="414"/>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2646"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Αγγελική Κουγιουμτζόγλου" userId="f5d31dab-7c58-4447-9ecd-27bc29d3b9da" providerId="ADAL" clId="{E4A4AADC-5789-439B-A3BF-407D14D9562B}"/>
    <pc:docChg chg="delSld modSld sldOrd">
      <pc:chgData name="Αγγελική Κουγιουμτζόγλου" userId="f5d31dab-7c58-4447-9ecd-27bc29d3b9da" providerId="ADAL" clId="{E4A4AADC-5789-439B-A3BF-407D14D9562B}" dt="2025-05-15T06:13:25.453" v="119"/>
      <pc:docMkLst>
        <pc:docMk/>
      </pc:docMkLst>
      <pc:sldChg chg="modSp mod">
        <pc:chgData name="Αγγελική Κουγιουμτζόγλου" userId="f5d31dab-7c58-4447-9ecd-27bc29d3b9da" providerId="ADAL" clId="{E4A4AADC-5789-439B-A3BF-407D14D9562B}" dt="2025-05-15T06:09:43.458" v="86" actId="20577"/>
        <pc:sldMkLst>
          <pc:docMk/>
          <pc:sldMk cId="0" sldId="347"/>
        </pc:sldMkLst>
        <pc:spChg chg="mod">
          <ac:chgData name="Αγγελική Κουγιουμτζόγλου" userId="f5d31dab-7c58-4447-9ecd-27bc29d3b9da" providerId="ADAL" clId="{E4A4AADC-5789-439B-A3BF-407D14D9562B}" dt="2025-05-15T06:09:43.458" v="86" actId="20577"/>
          <ac:spMkLst>
            <pc:docMk/>
            <pc:sldMk cId="0" sldId="347"/>
            <ac:spMk id="18439" creationId="{55ACDCDF-6EFB-E40C-1FD9-8580B7778B0D}"/>
          </ac:spMkLst>
        </pc:spChg>
      </pc:sldChg>
      <pc:sldChg chg="modSp mod">
        <pc:chgData name="Αγγελική Κουγιουμτζόγλου" userId="f5d31dab-7c58-4447-9ecd-27bc29d3b9da" providerId="ADAL" clId="{E4A4AADC-5789-439B-A3BF-407D14D9562B}" dt="2025-05-15T06:13:25.453" v="119"/>
        <pc:sldMkLst>
          <pc:docMk/>
          <pc:sldMk cId="0" sldId="374"/>
        </pc:sldMkLst>
        <pc:spChg chg="mod">
          <ac:chgData name="Αγγελική Κουγιουμτζόγλου" userId="f5d31dab-7c58-4447-9ecd-27bc29d3b9da" providerId="ADAL" clId="{E4A4AADC-5789-439B-A3BF-407D14D9562B}" dt="2025-05-15T06:00:32.581" v="27" actId="20577"/>
          <ac:spMkLst>
            <pc:docMk/>
            <pc:sldMk cId="0" sldId="374"/>
            <ac:spMk id="35842" creationId="{C227B4C7-2AA0-2B75-402D-9ACEEFEB9F24}"/>
          </ac:spMkLst>
        </pc:spChg>
        <pc:graphicFrameChg chg="mod">
          <ac:chgData name="Αγγελική Κουγιουμτζόγλου" userId="f5d31dab-7c58-4447-9ecd-27bc29d3b9da" providerId="ADAL" clId="{E4A4AADC-5789-439B-A3BF-407D14D9562B}" dt="2025-05-15T06:13:25.453" v="119"/>
          <ac:graphicFrameMkLst>
            <pc:docMk/>
            <pc:sldMk cId="0" sldId="374"/>
            <ac:graphicFrameMk id="2" creationId="{95CF9590-CD83-441E-3991-FFC0D3BEB7BE}"/>
          </ac:graphicFrameMkLst>
        </pc:graphicFrameChg>
      </pc:sldChg>
      <pc:sldChg chg="modSp mod">
        <pc:chgData name="Αγγελική Κουγιουμτζόγλου" userId="f5d31dab-7c58-4447-9ecd-27bc29d3b9da" providerId="ADAL" clId="{E4A4AADC-5789-439B-A3BF-407D14D9562B}" dt="2025-05-15T06:13:15.053" v="118" actId="20577"/>
        <pc:sldMkLst>
          <pc:docMk/>
          <pc:sldMk cId="0" sldId="396"/>
        </pc:sldMkLst>
        <pc:spChg chg="mod">
          <ac:chgData name="Αγγελική Κουγιουμτζόγλου" userId="f5d31dab-7c58-4447-9ecd-27bc29d3b9da" providerId="ADAL" clId="{E4A4AADC-5789-439B-A3BF-407D14D9562B}" dt="2025-05-15T06:13:15.053" v="118" actId="20577"/>
          <ac:spMkLst>
            <pc:docMk/>
            <pc:sldMk cId="0" sldId="396"/>
            <ac:spMk id="34821" creationId="{36315982-9AAB-27B2-CCAD-1B7158533A92}"/>
          </ac:spMkLst>
        </pc:spChg>
      </pc:sldChg>
      <pc:sldChg chg="del">
        <pc:chgData name="Αγγελική Κουγιουμτζόγλου" userId="f5d31dab-7c58-4447-9ecd-27bc29d3b9da" providerId="ADAL" clId="{E4A4AADC-5789-439B-A3BF-407D14D9562B}" dt="2025-05-15T05:56:33.338" v="0" actId="47"/>
        <pc:sldMkLst>
          <pc:docMk/>
          <pc:sldMk cId="0" sldId="399"/>
        </pc:sldMkLst>
      </pc:sldChg>
      <pc:sldChg chg="del">
        <pc:chgData name="Αγγελική Κουγιουμτζόγλου" userId="f5d31dab-7c58-4447-9ecd-27bc29d3b9da" providerId="ADAL" clId="{E4A4AADC-5789-439B-A3BF-407D14D9562B}" dt="2025-05-15T05:56:35.877" v="1" actId="47"/>
        <pc:sldMkLst>
          <pc:docMk/>
          <pc:sldMk cId="0" sldId="401"/>
        </pc:sldMkLst>
      </pc:sldChg>
      <pc:sldChg chg="modSp mod">
        <pc:chgData name="Αγγελική Κουγιουμτζόγλου" userId="f5d31dab-7c58-4447-9ecd-27bc29d3b9da" providerId="ADAL" clId="{E4A4AADC-5789-439B-A3BF-407D14D9562B}" dt="2025-05-15T05:57:06.267" v="3" actId="20577"/>
        <pc:sldMkLst>
          <pc:docMk/>
          <pc:sldMk cId="0" sldId="404"/>
        </pc:sldMkLst>
        <pc:spChg chg="mod">
          <ac:chgData name="Αγγελική Κουγιουμτζόγλου" userId="f5d31dab-7c58-4447-9ecd-27bc29d3b9da" providerId="ADAL" clId="{E4A4AADC-5789-439B-A3BF-407D14D9562B}" dt="2025-05-15T05:57:06.267" v="3" actId="20577"/>
          <ac:spMkLst>
            <pc:docMk/>
            <pc:sldMk cId="0" sldId="404"/>
            <ac:spMk id="12293" creationId="{F04FA3F7-6984-F4B2-E9AE-A09C963A95F5}"/>
          </ac:spMkLst>
        </pc:spChg>
      </pc:sldChg>
      <pc:sldChg chg="modSp mod">
        <pc:chgData name="Αγγελική Κουγιουμτζόγλου" userId="f5d31dab-7c58-4447-9ecd-27bc29d3b9da" providerId="ADAL" clId="{E4A4AADC-5789-439B-A3BF-407D14D9562B}" dt="2025-05-15T06:03:50.697" v="54" actId="14100"/>
        <pc:sldMkLst>
          <pc:docMk/>
          <pc:sldMk cId="0" sldId="406"/>
        </pc:sldMkLst>
        <pc:spChg chg="mod">
          <ac:chgData name="Αγγελική Κουγιουμτζόγλου" userId="f5d31dab-7c58-4447-9ecd-27bc29d3b9da" providerId="ADAL" clId="{E4A4AADC-5789-439B-A3BF-407D14D9562B}" dt="2025-05-15T06:03:50.697" v="54" actId="14100"/>
          <ac:spMkLst>
            <pc:docMk/>
            <pc:sldMk cId="0" sldId="406"/>
            <ac:spMk id="19460" creationId="{90600556-F378-1545-342E-F9972136D6D8}"/>
          </ac:spMkLst>
        </pc:spChg>
      </pc:sldChg>
      <pc:sldChg chg="modSp mod">
        <pc:chgData name="Αγγελική Κουγιουμτζόγλου" userId="f5d31dab-7c58-4447-9ecd-27bc29d3b9da" providerId="ADAL" clId="{E4A4AADC-5789-439B-A3BF-407D14D9562B}" dt="2025-05-15T06:11:38.214" v="109" actId="20577"/>
        <pc:sldMkLst>
          <pc:docMk/>
          <pc:sldMk cId="0" sldId="408"/>
        </pc:sldMkLst>
        <pc:spChg chg="mod">
          <ac:chgData name="Αγγελική Κουγιουμτζόγλου" userId="f5d31dab-7c58-4447-9ecd-27bc29d3b9da" providerId="ADAL" clId="{E4A4AADC-5789-439B-A3BF-407D14D9562B}" dt="2025-05-15T06:11:38.214" v="109" actId="20577"/>
          <ac:spMkLst>
            <pc:docMk/>
            <pc:sldMk cId="0" sldId="408"/>
            <ac:spMk id="21508" creationId="{AE6D7C91-F8A0-2D0C-A9EA-B485F7E31AF0}"/>
          </ac:spMkLst>
        </pc:spChg>
        <pc:graphicFrameChg chg="mod">
          <ac:chgData name="Αγγελική Κουγιουμτζόγλου" userId="f5d31dab-7c58-4447-9ecd-27bc29d3b9da" providerId="ADAL" clId="{E4A4AADC-5789-439B-A3BF-407D14D9562B}" dt="2025-05-15T06:06:44.309" v="74" actId="20577"/>
          <ac:graphicFrameMkLst>
            <pc:docMk/>
            <pc:sldMk cId="0" sldId="408"/>
            <ac:graphicFrameMk id="2" creationId="{E2F42094-B583-373D-E960-E7308445FCF6}"/>
          </ac:graphicFrameMkLst>
        </pc:graphicFrameChg>
      </pc:sldChg>
      <pc:sldChg chg="modSp mod ord">
        <pc:chgData name="Αγγελική Κουγιουμτζόγλου" userId="f5d31dab-7c58-4447-9ecd-27bc29d3b9da" providerId="ADAL" clId="{E4A4AADC-5789-439B-A3BF-407D14D9562B}" dt="2025-05-15T06:04:05.420" v="56" actId="20577"/>
        <pc:sldMkLst>
          <pc:docMk/>
          <pc:sldMk cId="0" sldId="414"/>
        </pc:sldMkLst>
        <pc:spChg chg="mod">
          <ac:chgData name="Αγγελική Κουγιουμτζόγλου" userId="f5d31dab-7c58-4447-9ecd-27bc29d3b9da" providerId="ADAL" clId="{E4A4AADC-5789-439B-A3BF-407D14D9562B}" dt="2025-05-15T06:04:05.420" v="56" actId="20577"/>
          <ac:spMkLst>
            <pc:docMk/>
            <pc:sldMk cId="0" sldId="414"/>
            <ac:spMk id="29700" creationId="{65B536F7-6962-F309-9645-65FA8D6CC2A6}"/>
          </ac:spMkLst>
        </pc:spChg>
      </pc:sldChg>
      <pc:sldChg chg="modSp mod">
        <pc:chgData name="Αγγελική Κουγιουμτζόγλου" userId="f5d31dab-7c58-4447-9ecd-27bc29d3b9da" providerId="ADAL" clId="{E4A4AADC-5789-439B-A3BF-407D14D9562B}" dt="2025-05-15T05:57:28.537" v="6" actId="20577"/>
        <pc:sldMkLst>
          <pc:docMk/>
          <pc:sldMk cId="0" sldId="417"/>
        </pc:sldMkLst>
        <pc:spChg chg="mod">
          <ac:chgData name="Αγγελική Κουγιουμτζόγλου" userId="f5d31dab-7c58-4447-9ecd-27bc29d3b9da" providerId="ADAL" clId="{E4A4AADC-5789-439B-A3BF-407D14D9562B}" dt="2025-05-15T05:57:28.537" v="6" actId="20577"/>
          <ac:spMkLst>
            <pc:docMk/>
            <pc:sldMk cId="0" sldId="417"/>
            <ac:spMk id="25" creationId="{2EF62B59-FD73-32FF-D2F8-DB691A7CFC12}"/>
          </ac:spMkLst>
        </pc:spChg>
      </pc:sldChg>
      <pc:sldChg chg="del">
        <pc:chgData name="Αγγελική Κουγιουμτζόγλου" userId="f5d31dab-7c58-4447-9ecd-27bc29d3b9da" providerId="ADAL" clId="{E4A4AADC-5789-439B-A3BF-407D14D9562B}" dt="2025-05-15T06:00:05.446" v="11" actId="47"/>
        <pc:sldMkLst>
          <pc:docMk/>
          <pc:sldMk cId="0" sldId="420"/>
        </pc:sldMkLst>
      </pc:sldChg>
      <pc:sldChg chg="ord">
        <pc:chgData name="Αγγελική Κουγιουμτζόγλου" userId="f5d31dab-7c58-4447-9ecd-27bc29d3b9da" providerId="ADAL" clId="{E4A4AADC-5789-439B-A3BF-407D14D9562B}" dt="2025-05-15T05:59:00.588" v="8"/>
        <pc:sldMkLst>
          <pc:docMk/>
          <pc:sldMk cId="491320210" sldId="425"/>
        </pc:sldMkLst>
      </pc:sldChg>
      <pc:sldChg chg="addSp modSp">
        <pc:chgData name="Αγγελική Κουγιουμτζόγλου" userId="f5d31dab-7c58-4447-9ecd-27bc29d3b9da" providerId="ADAL" clId="{E4A4AADC-5789-439B-A3BF-407D14D9562B}" dt="2025-05-15T06:01:03.758" v="29" actId="1076"/>
        <pc:sldMkLst>
          <pc:docMk/>
          <pc:sldMk cId="2894128109" sldId="428"/>
        </pc:sldMkLst>
        <pc:spChg chg="add mod">
          <ac:chgData name="Αγγελική Κουγιουμτζόγλου" userId="f5d31dab-7c58-4447-9ecd-27bc29d3b9da" providerId="ADAL" clId="{E4A4AADC-5789-439B-A3BF-407D14D9562B}" dt="2025-05-15T06:01:03.758" v="29" actId="1076"/>
          <ac:spMkLst>
            <pc:docMk/>
            <pc:sldMk cId="2894128109" sldId="428"/>
            <ac:spMk id="9" creationId="{C0BA7FCD-CD0F-3FBC-5BBC-BAA9DD5A2915}"/>
          </ac:spMkLst>
        </pc:spChg>
      </pc:sldChg>
    </pc:docChg>
  </pc:docChgLst>
  <pc:docChgLst>
    <pc:chgData name="Αγγελική Κουγιουμτζόγλου" userId="f5d31dab-7c58-4447-9ecd-27bc29d3b9da" providerId="ADAL" clId="{385DCB95-709D-4556-BB1B-689425B2B4E3}"/>
    <pc:docChg chg="undo custSel addSld delSld modSld sldOrd">
      <pc:chgData name="Αγγελική Κουγιουμτζόγλου" userId="f5d31dab-7c58-4447-9ecd-27bc29d3b9da" providerId="ADAL" clId="{385DCB95-709D-4556-BB1B-689425B2B4E3}" dt="2025-05-13T11:55:22.221" v="1371" actId="20577"/>
      <pc:docMkLst>
        <pc:docMk/>
      </pc:docMkLst>
      <pc:sldChg chg="modSp mod">
        <pc:chgData name="Αγγελική Κουγιουμτζόγλου" userId="f5d31dab-7c58-4447-9ecd-27bc29d3b9da" providerId="ADAL" clId="{385DCB95-709D-4556-BB1B-689425B2B4E3}" dt="2025-05-13T10:01:14.505" v="429" actId="20577"/>
        <pc:sldMkLst>
          <pc:docMk/>
          <pc:sldMk cId="0" sldId="256"/>
        </pc:sldMkLst>
        <pc:spChg chg="mod">
          <ac:chgData name="Αγγελική Κουγιουμτζόγλου" userId="f5d31dab-7c58-4447-9ecd-27bc29d3b9da" providerId="ADAL" clId="{385DCB95-709D-4556-BB1B-689425B2B4E3}" dt="2025-05-13T10:01:14.505" v="429" actId="20577"/>
          <ac:spMkLst>
            <pc:docMk/>
            <pc:sldMk cId="0" sldId="256"/>
            <ac:spMk id="6148" creationId="{E13CE7E6-6283-7AF1-52B9-A84ADEC9BE1C}"/>
          </ac:spMkLst>
        </pc:spChg>
      </pc:sldChg>
      <pc:sldChg chg="addSp delSp modSp mod">
        <pc:chgData name="Αγγελική Κουγιουμτζόγλου" userId="f5d31dab-7c58-4447-9ecd-27bc29d3b9da" providerId="ADAL" clId="{385DCB95-709D-4556-BB1B-689425B2B4E3}" dt="2025-05-13T10:30:36.345" v="907" actId="20577"/>
        <pc:sldMkLst>
          <pc:docMk/>
          <pc:sldMk cId="0" sldId="374"/>
        </pc:sldMkLst>
        <pc:spChg chg="mod">
          <ac:chgData name="Αγγελική Κουγιουμτζόγλου" userId="f5d31dab-7c58-4447-9ecd-27bc29d3b9da" providerId="ADAL" clId="{385DCB95-709D-4556-BB1B-689425B2B4E3}" dt="2025-05-13T10:30:36.345" v="907" actId="20577"/>
          <ac:spMkLst>
            <pc:docMk/>
            <pc:sldMk cId="0" sldId="374"/>
            <ac:spMk id="3" creationId="{122E1490-4BA7-7296-3DCA-2C8DBF219EAB}"/>
          </ac:spMkLst>
        </pc:spChg>
        <pc:spChg chg="add del mod">
          <ac:chgData name="Αγγελική Κουγιουμτζόγλου" userId="f5d31dab-7c58-4447-9ecd-27bc29d3b9da" providerId="ADAL" clId="{385DCB95-709D-4556-BB1B-689425B2B4E3}" dt="2025-05-13T10:27:43.630" v="721" actId="478"/>
          <ac:spMkLst>
            <pc:docMk/>
            <pc:sldMk cId="0" sldId="374"/>
            <ac:spMk id="4" creationId="{9305E535-99D0-2FC4-DE1B-D02E76B1376A}"/>
          </ac:spMkLst>
        </pc:spChg>
        <pc:graphicFrameChg chg="mod modGraphic">
          <ac:chgData name="Αγγελική Κουγιουμτζόγλου" userId="f5d31dab-7c58-4447-9ecd-27bc29d3b9da" providerId="ADAL" clId="{385DCB95-709D-4556-BB1B-689425B2B4E3}" dt="2025-05-13T10:30:12.065" v="892" actId="20577"/>
          <ac:graphicFrameMkLst>
            <pc:docMk/>
            <pc:sldMk cId="0" sldId="374"/>
            <ac:graphicFrameMk id="2" creationId="{95CF9590-CD83-441E-3991-FFC0D3BEB7BE}"/>
          </ac:graphicFrameMkLst>
        </pc:graphicFrameChg>
      </pc:sldChg>
      <pc:sldChg chg="modSp mod">
        <pc:chgData name="Αγγελική Κουγιουμτζόγλου" userId="f5d31dab-7c58-4447-9ecd-27bc29d3b9da" providerId="ADAL" clId="{385DCB95-709D-4556-BB1B-689425B2B4E3}" dt="2025-05-13T10:25:33.945" v="681" actId="20577"/>
        <pc:sldMkLst>
          <pc:docMk/>
          <pc:sldMk cId="0" sldId="396"/>
        </pc:sldMkLst>
        <pc:spChg chg="mod">
          <ac:chgData name="Αγγελική Κουγιουμτζόγλου" userId="f5d31dab-7c58-4447-9ecd-27bc29d3b9da" providerId="ADAL" clId="{385DCB95-709D-4556-BB1B-689425B2B4E3}" dt="2025-05-13T10:25:33.945" v="681" actId="20577"/>
          <ac:spMkLst>
            <pc:docMk/>
            <pc:sldMk cId="0" sldId="396"/>
            <ac:spMk id="34821" creationId="{36315982-9AAB-27B2-CCAD-1B7158533A92}"/>
          </ac:spMkLst>
        </pc:spChg>
      </pc:sldChg>
      <pc:sldChg chg="modSp mod">
        <pc:chgData name="Αγγελική Κουγιουμτζόγλου" userId="f5d31dab-7c58-4447-9ecd-27bc29d3b9da" providerId="ADAL" clId="{385DCB95-709D-4556-BB1B-689425B2B4E3}" dt="2025-05-13T10:02:08.194" v="432" actId="1076"/>
        <pc:sldMkLst>
          <pc:docMk/>
          <pc:sldMk cId="0" sldId="401"/>
        </pc:sldMkLst>
        <pc:spChg chg="mod">
          <ac:chgData name="Αγγελική Κουγιουμτζόγλου" userId="f5d31dab-7c58-4447-9ecd-27bc29d3b9da" providerId="ADAL" clId="{385DCB95-709D-4556-BB1B-689425B2B4E3}" dt="2025-05-13T10:01:58.773" v="431" actId="14100"/>
          <ac:spMkLst>
            <pc:docMk/>
            <pc:sldMk cId="0" sldId="401"/>
            <ac:spMk id="9219" creationId="{A2A2428B-A140-4372-81BB-8A87B7E92F69}"/>
          </ac:spMkLst>
        </pc:spChg>
        <pc:picChg chg="mod">
          <ac:chgData name="Αγγελική Κουγιουμτζόγλου" userId="f5d31dab-7c58-4447-9ecd-27bc29d3b9da" providerId="ADAL" clId="{385DCB95-709D-4556-BB1B-689425B2B4E3}" dt="2025-05-13T10:02:08.194" v="432" actId="1076"/>
          <ac:picMkLst>
            <pc:docMk/>
            <pc:sldMk cId="0" sldId="401"/>
            <ac:picMk id="3" creationId="{E05EFDF2-E24A-255C-F53E-DA71DFFDA6E0}"/>
          </ac:picMkLst>
        </pc:picChg>
      </pc:sldChg>
      <pc:sldChg chg="del">
        <pc:chgData name="Αγγελική Κουγιουμτζόγλου" userId="f5d31dab-7c58-4447-9ecd-27bc29d3b9da" providerId="ADAL" clId="{385DCB95-709D-4556-BB1B-689425B2B4E3}" dt="2025-05-13T10:03:52.756" v="433" actId="47"/>
        <pc:sldMkLst>
          <pc:docMk/>
          <pc:sldMk cId="0" sldId="407"/>
        </pc:sldMkLst>
      </pc:sldChg>
      <pc:sldChg chg="addSp modSp mod">
        <pc:chgData name="Αγγελική Κουγιουμτζόγλου" userId="f5d31dab-7c58-4447-9ecd-27bc29d3b9da" providerId="ADAL" clId="{385DCB95-709D-4556-BB1B-689425B2B4E3}" dt="2025-05-13T11:55:22.221" v="1371" actId="20577"/>
        <pc:sldMkLst>
          <pc:docMk/>
          <pc:sldMk cId="0" sldId="408"/>
        </pc:sldMkLst>
        <pc:spChg chg="mod">
          <ac:chgData name="Αγγελική Κουγιουμτζόγλου" userId="f5d31dab-7c58-4447-9ecd-27bc29d3b9da" providerId="ADAL" clId="{385DCB95-709D-4556-BB1B-689425B2B4E3}" dt="2025-05-13T10:04:18.857" v="434" actId="6549"/>
          <ac:spMkLst>
            <pc:docMk/>
            <pc:sldMk cId="0" sldId="408"/>
            <ac:spMk id="21507" creationId="{7E3D3172-2005-D625-4067-60BEA6520B3E}"/>
          </ac:spMkLst>
        </pc:spChg>
        <pc:spChg chg="mod">
          <ac:chgData name="Αγγελική Κουγιουμτζόγλου" userId="f5d31dab-7c58-4447-9ecd-27bc29d3b9da" providerId="ADAL" clId="{385DCB95-709D-4556-BB1B-689425B2B4E3}" dt="2025-05-13T11:55:22.221" v="1371" actId="20577"/>
          <ac:spMkLst>
            <pc:docMk/>
            <pc:sldMk cId="0" sldId="408"/>
            <ac:spMk id="21508" creationId="{AE6D7C91-F8A0-2D0C-A9EA-B485F7E31AF0}"/>
          </ac:spMkLst>
        </pc:spChg>
        <pc:graphicFrameChg chg="add mod">
          <ac:chgData name="Αγγελική Κουγιουμτζόγλου" userId="f5d31dab-7c58-4447-9ecd-27bc29d3b9da" providerId="ADAL" clId="{385DCB95-709D-4556-BB1B-689425B2B4E3}" dt="2025-05-13T11:54:31.912" v="1368" actId="20577"/>
          <ac:graphicFrameMkLst>
            <pc:docMk/>
            <pc:sldMk cId="0" sldId="408"/>
            <ac:graphicFrameMk id="2" creationId="{E2F42094-B583-373D-E960-E7308445FCF6}"/>
          </ac:graphicFrameMkLst>
        </pc:graphicFrameChg>
      </pc:sldChg>
      <pc:sldChg chg="modSp mod">
        <pc:chgData name="Αγγελική Κουγιουμτζόγλου" userId="f5d31dab-7c58-4447-9ecd-27bc29d3b9da" providerId="ADAL" clId="{385DCB95-709D-4556-BB1B-689425B2B4E3}" dt="2025-05-13T10:05:49.876" v="490" actId="179"/>
        <pc:sldMkLst>
          <pc:docMk/>
          <pc:sldMk cId="0" sldId="409"/>
        </pc:sldMkLst>
        <pc:spChg chg="mod">
          <ac:chgData name="Αγγελική Κουγιουμτζόγλου" userId="f5d31dab-7c58-4447-9ecd-27bc29d3b9da" providerId="ADAL" clId="{385DCB95-709D-4556-BB1B-689425B2B4E3}" dt="2025-05-13T10:05:49.876" v="490" actId="179"/>
          <ac:spMkLst>
            <pc:docMk/>
            <pc:sldMk cId="0" sldId="409"/>
            <ac:spMk id="22531" creationId="{699C3A25-7B28-EE5E-BCC0-B5520CD7752D}"/>
          </ac:spMkLst>
        </pc:spChg>
      </pc:sldChg>
      <pc:sldChg chg="modSp mod">
        <pc:chgData name="Αγγελική Κουγιουμτζόγλου" userId="f5d31dab-7c58-4447-9ecd-27bc29d3b9da" providerId="ADAL" clId="{385DCB95-709D-4556-BB1B-689425B2B4E3}" dt="2025-05-13T10:06:37.719" v="522" actId="20577"/>
        <pc:sldMkLst>
          <pc:docMk/>
          <pc:sldMk cId="0" sldId="410"/>
        </pc:sldMkLst>
        <pc:spChg chg="mod">
          <ac:chgData name="Αγγελική Κουγιουμτζόγλου" userId="f5d31dab-7c58-4447-9ecd-27bc29d3b9da" providerId="ADAL" clId="{385DCB95-709D-4556-BB1B-689425B2B4E3}" dt="2025-05-13T10:06:37.719" v="522" actId="20577"/>
          <ac:spMkLst>
            <pc:docMk/>
            <pc:sldMk cId="0" sldId="410"/>
            <ac:spMk id="23555" creationId="{CBA50AE7-AD9E-1B85-6A51-168125B64EDC}"/>
          </ac:spMkLst>
        </pc:spChg>
        <pc:spChg chg="mod">
          <ac:chgData name="Αγγελική Κουγιουμτζόγλου" userId="f5d31dab-7c58-4447-9ecd-27bc29d3b9da" providerId="ADAL" clId="{385DCB95-709D-4556-BB1B-689425B2B4E3}" dt="2025-05-13T10:06:04.980" v="498" actId="20577"/>
          <ac:spMkLst>
            <pc:docMk/>
            <pc:sldMk cId="0" sldId="410"/>
            <ac:spMk id="23556" creationId="{2BE67466-E10E-6856-FB92-754291BDF98A}"/>
          </ac:spMkLst>
        </pc:spChg>
      </pc:sldChg>
      <pc:sldChg chg="modSp mod">
        <pc:chgData name="Αγγελική Κουγιουμτζόγλου" userId="f5d31dab-7c58-4447-9ecd-27bc29d3b9da" providerId="ADAL" clId="{385DCB95-709D-4556-BB1B-689425B2B4E3}" dt="2025-05-13T10:06:48.714" v="535" actId="6549"/>
        <pc:sldMkLst>
          <pc:docMk/>
          <pc:sldMk cId="0" sldId="411"/>
        </pc:sldMkLst>
        <pc:spChg chg="mod">
          <ac:chgData name="Αγγελική Κουγιουμτζόγλου" userId="f5d31dab-7c58-4447-9ecd-27bc29d3b9da" providerId="ADAL" clId="{385DCB95-709D-4556-BB1B-689425B2B4E3}" dt="2025-05-13T10:06:48.714" v="535" actId="6549"/>
          <ac:spMkLst>
            <pc:docMk/>
            <pc:sldMk cId="0" sldId="411"/>
            <ac:spMk id="24580" creationId="{068D29A4-7F4D-DC26-CC77-E4CB8158C350}"/>
          </ac:spMkLst>
        </pc:spChg>
      </pc:sldChg>
      <pc:sldChg chg="modSp mod">
        <pc:chgData name="Αγγελική Κουγιουμτζόγλου" userId="f5d31dab-7c58-4447-9ecd-27bc29d3b9da" providerId="ADAL" clId="{385DCB95-709D-4556-BB1B-689425B2B4E3}" dt="2025-05-13T10:10:02.994" v="541" actId="179"/>
        <pc:sldMkLst>
          <pc:docMk/>
          <pc:sldMk cId="0" sldId="412"/>
        </pc:sldMkLst>
        <pc:spChg chg="mod">
          <ac:chgData name="Αγγελική Κουγιουμτζόγλου" userId="f5d31dab-7c58-4447-9ecd-27bc29d3b9da" providerId="ADAL" clId="{385DCB95-709D-4556-BB1B-689425B2B4E3}" dt="2025-05-13T10:10:02.994" v="541" actId="179"/>
          <ac:spMkLst>
            <pc:docMk/>
            <pc:sldMk cId="0" sldId="412"/>
            <ac:spMk id="26627" creationId="{A38BCCEE-C2E2-1D8C-5135-FE2B475DBE99}"/>
          </ac:spMkLst>
        </pc:spChg>
      </pc:sldChg>
      <pc:sldChg chg="ord">
        <pc:chgData name="Αγγελική Κουγιουμτζόγλου" userId="f5d31dab-7c58-4447-9ecd-27bc29d3b9da" providerId="ADAL" clId="{385DCB95-709D-4556-BB1B-689425B2B4E3}" dt="2025-05-13T10:16:38.387" v="597"/>
        <pc:sldMkLst>
          <pc:docMk/>
          <pc:sldMk cId="0" sldId="414"/>
        </pc:sldMkLst>
      </pc:sldChg>
      <pc:sldChg chg="modSp del mod">
        <pc:chgData name="Αγγελική Κουγιουμτζόγλου" userId="f5d31dab-7c58-4447-9ecd-27bc29d3b9da" providerId="ADAL" clId="{385DCB95-709D-4556-BB1B-689425B2B4E3}" dt="2025-05-13T10:21:52.047" v="675" actId="47"/>
        <pc:sldMkLst>
          <pc:docMk/>
          <pc:sldMk cId="0" sldId="415"/>
        </pc:sldMkLst>
        <pc:spChg chg="mod">
          <ac:chgData name="Αγγελική Κουγιουμτζόγλου" userId="f5d31dab-7c58-4447-9ecd-27bc29d3b9da" providerId="ADAL" clId="{385DCB95-709D-4556-BB1B-689425B2B4E3}" dt="2025-05-13T10:21:28.987" v="672" actId="21"/>
          <ac:spMkLst>
            <pc:docMk/>
            <pc:sldMk cId="0" sldId="415"/>
            <ac:spMk id="32771" creationId="{E5632EF3-25A5-9015-661A-671BA1A9E7C9}"/>
          </ac:spMkLst>
        </pc:spChg>
      </pc:sldChg>
      <pc:sldChg chg="addSp delSp modSp mod">
        <pc:chgData name="Αγγελική Κουγιουμτζόγλου" userId="f5d31dab-7c58-4447-9ecd-27bc29d3b9da" providerId="ADAL" clId="{385DCB95-709D-4556-BB1B-689425B2B4E3}" dt="2025-05-13T10:46:07.491" v="1131" actId="113"/>
        <pc:sldMkLst>
          <pc:docMk/>
          <pc:sldMk cId="0" sldId="419"/>
        </pc:sldMkLst>
        <pc:graphicFrameChg chg="add mod modGraphic">
          <ac:chgData name="Αγγελική Κουγιουμτζόγλου" userId="f5d31dab-7c58-4447-9ecd-27bc29d3b9da" providerId="ADAL" clId="{385DCB95-709D-4556-BB1B-689425B2B4E3}" dt="2025-05-13T10:46:07.491" v="1131" actId="113"/>
          <ac:graphicFrameMkLst>
            <pc:docMk/>
            <pc:sldMk cId="0" sldId="419"/>
            <ac:graphicFrameMk id="2" creationId="{47537A82-3E43-460F-F465-A5DB3DC34169}"/>
          </ac:graphicFrameMkLst>
        </pc:graphicFrameChg>
        <pc:picChg chg="del">
          <ac:chgData name="Αγγελική Κουγιουμτζόγλου" userId="f5d31dab-7c58-4447-9ecd-27bc29d3b9da" providerId="ADAL" clId="{385DCB95-709D-4556-BB1B-689425B2B4E3}" dt="2025-05-13T10:42:02.574" v="1086" actId="478"/>
          <ac:picMkLst>
            <pc:docMk/>
            <pc:sldMk cId="0" sldId="419"/>
            <ac:picMk id="25603" creationId="{B0AE681B-701B-EF6C-274E-0426A71971FF}"/>
          </ac:picMkLst>
        </pc:picChg>
      </pc:sldChg>
      <pc:sldChg chg="addSp delSp modSp mod">
        <pc:chgData name="Αγγελική Κουγιουμτζόγλου" userId="f5d31dab-7c58-4447-9ecd-27bc29d3b9da" providerId="ADAL" clId="{385DCB95-709D-4556-BB1B-689425B2B4E3}" dt="2025-05-13T11:14:30.760" v="1278" actId="14100"/>
        <pc:sldMkLst>
          <pc:docMk/>
          <pc:sldMk cId="0" sldId="420"/>
        </pc:sldMkLst>
        <pc:spChg chg="add mod">
          <ac:chgData name="Αγγελική Κουγιουμτζόγλου" userId="f5d31dab-7c58-4447-9ecd-27bc29d3b9da" providerId="ADAL" clId="{385DCB95-709D-4556-BB1B-689425B2B4E3}" dt="2025-05-13T11:14:30.760" v="1278" actId="14100"/>
          <ac:spMkLst>
            <pc:docMk/>
            <pc:sldMk cId="0" sldId="420"/>
            <ac:spMk id="3" creationId="{50904259-C90D-8B88-62AD-EBEF847CC7EF}"/>
          </ac:spMkLst>
        </pc:spChg>
        <pc:spChg chg="add mod">
          <ac:chgData name="Αγγελική Κουγιουμτζόγλου" userId="f5d31dab-7c58-4447-9ecd-27bc29d3b9da" providerId="ADAL" clId="{385DCB95-709D-4556-BB1B-689425B2B4E3}" dt="2025-05-13T11:11:40.059" v="1249"/>
          <ac:spMkLst>
            <pc:docMk/>
            <pc:sldMk cId="0" sldId="420"/>
            <ac:spMk id="5" creationId="{76CDAB7E-FC25-9578-A6BA-BC50B631EC8E}"/>
          </ac:spMkLst>
        </pc:spChg>
        <pc:spChg chg="add mod">
          <ac:chgData name="Αγγελική Κουγιουμτζόγλου" userId="f5d31dab-7c58-4447-9ecd-27bc29d3b9da" providerId="ADAL" clId="{385DCB95-709D-4556-BB1B-689425B2B4E3}" dt="2025-05-13T11:11:40.059" v="1249"/>
          <ac:spMkLst>
            <pc:docMk/>
            <pc:sldMk cId="0" sldId="420"/>
            <ac:spMk id="6" creationId="{8C835F99-E47E-4041-81B2-683C51BB4674}"/>
          </ac:spMkLst>
        </pc:spChg>
        <pc:spChg chg="add mod">
          <ac:chgData name="Αγγελική Κουγιουμτζόγλου" userId="f5d31dab-7c58-4447-9ecd-27bc29d3b9da" providerId="ADAL" clId="{385DCB95-709D-4556-BB1B-689425B2B4E3}" dt="2025-05-13T11:11:40.059" v="1249"/>
          <ac:spMkLst>
            <pc:docMk/>
            <pc:sldMk cId="0" sldId="420"/>
            <ac:spMk id="7" creationId="{13480B2A-1280-4340-8CCD-ED4819BEF292}"/>
          </ac:spMkLst>
        </pc:spChg>
        <pc:spChg chg="add mod">
          <ac:chgData name="Αγγελική Κουγιουμτζόγλου" userId="f5d31dab-7c58-4447-9ecd-27bc29d3b9da" providerId="ADAL" clId="{385DCB95-709D-4556-BB1B-689425B2B4E3}" dt="2025-05-13T11:11:40.059" v="1249"/>
          <ac:spMkLst>
            <pc:docMk/>
            <pc:sldMk cId="0" sldId="420"/>
            <ac:spMk id="8" creationId="{626FF598-535D-4571-ABA1-43197450419A}"/>
          </ac:spMkLst>
        </pc:spChg>
        <pc:spChg chg="add mod">
          <ac:chgData name="Αγγελική Κουγιουμτζόγλου" userId="f5d31dab-7c58-4447-9ecd-27bc29d3b9da" providerId="ADAL" clId="{385DCB95-709D-4556-BB1B-689425B2B4E3}" dt="2025-05-13T11:11:40.059" v="1249"/>
          <ac:spMkLst>
            <pc:docMk/>
            <pc:sldMk cId="0" sldId="420"/>
            <ac:spMk id="9" creationId="{4FB2BAF5-5C29-4B97-9C3D-E58FBF4171A4}"/>
          </ac:spMkLst>
        </pc:spChg>
        <pc:spChg chg="add mod">
          <ac:chgData name="Αγγελική Κουγιουμτζόγλου" userId="f5d31dab-7c58-4447-9ecd-27bc29d3b9da" providerId="ADAL" clId="{385DCB95-709D-4556-BB1B-689425B2B4E3}" dt="2025-05-13T11:11:40.059" v="1249"/>
          <ac:spMkLst>
            <pc:docMk/>
            <pc:sldMk cId="0" sldId="420"/>
            <ac:spMk id="10" creationId="{7CA607A9-96AB-45E4-8D9B-895DCE2E62B5}"/>
          </ac:spMkLst>
        </pc:spChg>
        <pc:spChg chg="add mod">
          <ac:chgData name="Αγγελική Κουγιουμτζόγλου" userId="f5d31dab-7c58-4447-9ecd-27bc29d3b9da" providerId="ADAL" clId="{385DCB95-709D-4556-BB1B-689425B2B4E3}" dt="2025-05-13T11:13:02.377" v="1259" actId="1076"/>
          <ac:spMkLst>
            <pc:docMk/>
            <pc:sldMk cId="0" sldId="420"/>
            <ac:spMk id="12" creationId="{76CDAB7E-FC25-9578-A6BA-BC50B631EC8E}"/>
          </ac:spMkLst>
        </pc:spChg>
        <pc:spChg chg="add mod">
          <ac:chgData name="Αγγελική Κουγιουμτζόγλου" userId="f5d31dab-7c58-4447-9ecd-27bc29d3b9da" providerId="ADAL" clId="{385DCB95-709D-4556-BB1B-689425B2B4E3}" dt="2025-05-13T11:13:02.377" v="1259" actId="1076"/>
          <ac:spMkLst>
            <pc:docMk/>
            <pc:sldMk cId="0" sldId="420"/>
            <ac:spMk id="13" creationId="{8C835F99-E47E-4041-81B2-683C51BB4674}"/>
          </ac:spMkLst>
        </pc:spChg>
        <pc:spChg chg="add mod">
          <ac:chgData name="Αγγελική Κουγιουμτζόγλου" userId="f5d31dab-7c58-4447-9ecd-27bc29d3b9da" providerId="ADAL" clId="{385DCB95-709D-4556-BB1B-689425B2B4E3}" dt="2025-05-13T11:12:55.921" v="1258" actId="1076"/>
          <ac:spMkLst>
            <pc:docMk/>
            <pc:sldMk cId="0" sldId="420"/>
            <ac:spMk id="14" creationId="{13480B2A-1280-4340-8CCD-ED4819BEF292}"/>
          </ac:spMkLst>
        </pc:spChg>
        <pc:spChg chg="add mod">
          <ac:chgData name="Αγγελική Κουγιουμτζόγλου" userId="f5d31dab-7c58-4447-9ecd-27bc29d3b9da" providerId="ADAL" clId="{385DCB95-709D-4556-BB1B-689425B2B4E3}" dt="2025-05-13T11:12:55.921" v="1258" actId="1076"/>
          <ac:spMkLst>
            <pc:docMk/>
            <pc:sldMk cId="0" sldId="420"/>
            <ac:spMk id="15" creationId="{626FF598-535D-4571-ABA1-43197450419A}"/>
          </ac:spMkLst>
        </pc:spChg>
        <pc:spChg chg="add mod">
          <ac:chgData name="Αγγελική Κουγιουμτζόγλου" userId="f5d31dab-7c58-4447-9ecd-27bc29d3b9da" providerId="ADAL" clId="{385DCB95-709D-4556-BB1B-689425B2B4E3}" dt="2025-05-13T11:13:07.261" v="1260" actId="1076"/>
          <ac:spMkLst>
            <pc:docMk/>
            <pc:sldMk cId="0" sldId="420"/>
            <ac:spMk id="16" creationId="{4FB2BAF5-5C29-4B97-9C3D-E58FBF4171A4}"/>
          </ac:spMkLst>
        </pc:spChg>
        <pc:spChg chg="add mod">
          <ac:chgData name="Αγγελική Κουγιουμτζόγλου" userId="f5d31dab-7c58-4447-9ecd-27bc29d3b9da" providerId="ADAL" clId="{385DCB95-709D-4556-BB1B-689425B2B4E3}" dt="2025-05-13T11:13:07.261" v="1260" actId="1076"/>
          <ac:spMkLst>
            <pc:docMk/>
            <pc:sldMk cId="0" sldId="420"/>
            <ac:spMk id="17" creationId="{7CA607A9-96AB-45E4-8D9B-895DCE2E62B5}"/>
          </ac:spMkLst>
        </pc:spChg>
        <pc:graphicFrameChg chg="add mod modGraphic">
          <ac:chgData name="Αγγελική Κουγιουμτζόγλου" userId="f5d31dab-7c58-4447-9ecd-27bc29d3b9da" providerId="ADAL" clId="{385DCB95-709D-4556-BB1B-689425B2B4E3}" dt="2025-05-13T11:11:39.122" v="1248" actId="1076"/>
          <ac:graphicFrameMkLst>
            <pc:docMk/>
            <pc:sldMk cId="0" sldId="420"/>
            <ac:graphicFrameMk id="4" creationId="{117654CF-7D05-0231-0488-5D1AA9A4606D}"/>
          </ac:graphicFrameMkLst>
        </pc:graphicFrameChg>
        <pc:graphicFrameChg chg="add mod modGraphic">
          <ac:chgData name="Αγγελική Κουγιουμτζόγλου" userId="f5d31dab-7c58-4447-9ecd-27bc29d3b9da" providerId="ADAL" clId="{385DCB95-709D-4556-BB1B-689425B2B4E3}" dt="2025-05-13T11:14:10.455" v="1273" actId="113"/>
          <ac:graphicFrameMkLst>
            <pc:docMk/>
            <pc:sldMk cId="0" sldId="420"/>
            <ac:graphicFrameMk id="11" creationId="{51EFB924-C492-222F-0618-97A4F6C279EC}"/>
          </ac:graphicFrameMkLst>
        </pc:graphicFrameChg>
        <pc:picChg chg="add del">
          <ac:chgData name="Αγγελική Κουγιουμτζόγλου" userId="f5d31dab-7c58-4447-9ecd-27bc29d3b9da" providerId="ADAL" clId="{385DCB95-709D-4556-BB1B-689425B2B4E3}" dt="2025-05-13T11:10:53.951" v="1241" actId="478"/>
          <ac:picMkLst>
            <pc:docMk/>
            <pc:sldMk cId="0" sldId="420"/>
            <ac:picMk id="31747" creationId="{69D388D2-9202-4A01-B238-366642A4CBA6}"/>
          </ac:picMkLst>
        </pc:picChg>
      </pc:sldChg>
      <pc:sldChg chg="del">
        <pc:chgData name="Αγγελική Κουγιουμτζόγλου" userId="f5d31dab-7c58-4447-9ecd-27bc29d3b9da" providerId="ADAL" clId="{385DCB95-709D-4556-BB1B-689425B2B4E3}" dt="2025-05-13T10:14:42.725" v="595" actId="47"/>
        <pc:sldMkLst>
          <pc:docMk/>
          <pc:sldMk cId="0" sldId="421"/>
        </pc:sldMkLst>
      </pc:sldChg>
      <pc:sldChg chg="modSp mod">
        <pc:chgData name="Αγγελική Κουγιουμτζόγλου" userId="f5d31dab-7c58-4447-9ecd-27bc29d3b9da" providerId="ADAL" clId="{385DCB95-709D-4556-BB1B-689425B2B4E3}" dt="2025-05-13T10:13:47.914" v="593" actId="113"/>
        <pc:sldMkLst>
          <pc:docMk/>
          <pc:sldMk cId="0" sldId="423"/>
        </pc:sldMkLst>
        <pc:spChg chg="mod">
          <ac:chgData name="Αγγελική Κουγιουμτζόγλου" userId="f5d31dab-7c58-4447-9ecd-27bc29d3b9da" providerId="ADAL" clId="{385DCB95-709D-4556-BB1B-689425B2B4E3}" dt="2025-05-13T10:13:47.914" v="593" actId="113"/>
          <ac:spMkLst>
            <pc:docMk/>
            <pc:sldMk cId="0" sldId="423"/>
            <ac:spMk id="28675" creationId="{55E468D1-D7E9-3629-A4DC-8F8058DA550E}"/>
          </ac:spMkLst>
        </pc:spChg>
      </pc:sldChg>
      <pc:sldChg chg="modSp del mod">
        <pc:chgData name="Αγγελική Κουγιουμτζόγλου" userId="f5d31dab-7c58-4447-9ecd-27bc29d3b9da" providerId="ADAL" clId="{385DCB95-709D-4556-BB1B-689425B2B4E3}" dt="2025-05-13T10:12:47.944" v="590" actId="47"/>
        <pc:sldMkLst>
          <pc:docMk/>
          <pc:sldMk cId="3154781773" sldId="424"/>
        </pc:sldMkLst>
        <pc:spChg chg="mod">
          <ac:chgData name="Αγγελική Κουγιουμτζόγλου" userId="f5d31dab-7c58-4447-9ecd-27bc29d3b9da" providerId="ADAL" clId="{385DCB95-709D-4556-BB1B-689425B2B4E3}" dt="2025-05-13T10:11:24.607" v="569" actId="21"/>
          <ac:spMkLst>
            <pc:docMk/>
            <pc:sldMk cId="3154781773" sldId="424"/>
            <ac:spMk id="3" creationId="{A7CD3989-7CB7-132C-A1AE-813BC88FEA97}"/>
          </ac:spMkLst>
        </pc:spChg>
      </pc:sldChg>
      <pc:sldChg chg="ord">
        <pc:chgData name="Αγγελική Κουγιουμτζόγλου" userId="f5d31dab-7c58-4447-9ecd-27bc29d3b9da" providerId="ADAL" clId="{385DCB95-709D-4556-BB1B-689425B2B4E3}" dt="2025-05-13T10:16:38.387" v="597"/>
        <pc:sldMkLst>
          <pc:docMk/>
          <pc:sldMk cId="491320210" sldId="425"/>
        </pc:sldMkLst>
      </pc:sldChg>
      <pc:sldChg chg="modSp ord">
        <pc:chgData name="Αγγελική Κουγιουμτζόγλου" userId="f5d31dab-7c58-4447-9ecd-27bc29d3b9da" providerId="ADAL" clId="{385DCB95-709D-4556-BB1B-689425B2B4E3}" dt="2025-05-13T10:19:27.829" v="671" actId="20577"/>
        <pc:sldMkLst>
          <pc:docMk/>
          <pc:sldMk cId="388615827" sldId="426"/>
        </pc:sldMkLst>
        <pc:graphicFrameChg chg="mod">
          <ac:chgData name="Αγγελική Κουγιουμτζόγλου" userId="f5d31dab-7c58-4447-9ecd-27bc29d3b9da" providerId="ADAL" clId="{385DCB95-709D-4556-BB1B-689425B2B4E3}" dt="2025-05-13T10:19:27.829" v="671" actId="20577"/>
          <ac:graphicFrameMkLst>
            <pc:docMk/>
            <pc:sldMk cId="388615827" sldId="426"/>
            <ac:graphicFrameMk id="3" creationId="{E117565E-C4BC-3E34-6475-227B1F4FAA42}"/>
          </ac:graphicFrameMkLst>
        </pc:graphicFrameChg>
      </pc:sldChg>
      <pc:sldChg chg="delSp modSp del mod">
        <pc:chgData name="Αγγελική Κουγιουμτζόγλου" userId="f5d31dab-7c58-4447-9ecd-27bc29d3b9da" providerId="ADAL" clId="{385DCB95-709D-4556-BB1B-689425B2B4E3}" dt="2025-05-13T10:09:47.730" v="540" actId="47"/>
        <pc:sldMkLst>
          <pc:docMk/>
          <pc:sldMk cId="2304236797" sldId="427"/>
        </pc:sldMkLst>
        <pc:graphicFrameChg chg="del mod">
          <ac:chgData name="Αγγελική Κουγιουμτζόγλου" userId="f5d31dab-7c58-4447-9ecd-27bc29d3b9da" providerId="ADAL" clId="{385DCB95-709D-4556-BB1B-689425B2B4E3}" dt="2025-05-13T10:08:57.348" v="537" actId="21"/>
          <ac:graphicFrameMkLst>
            <pc:docMk/>
            <pc:sldMk cId="2304236797" sldId="427"/>
            <ac:graphicFrameMk id="3" creationId="{A2344D44-011B-FAD0-7197-CDBE6352D705}"/>
          </ac:graphicFrameMkLst>
        </pc:graphicFrameChg>
      </pc:sldChg>
      <pc:sldChg chg="addSp modSp new mod">
        <pc:chgData name="Αγγελική Κουγιουμτζόγλου" userId="f5d31dab-7c58-4447-9ecd-27bc29d3b9da" providerId="ADAL" clId="{385DCB95-709D-4556-BB1B-689425B2B4E3}" dt="2025-05-13T11:18:55.872" v="1351" actId="1076"/>
        <pc:sldMkLst>
          <pc:docMk/>
          <pc:sldMk cId="2894128109" sldId="428"/>
        </pc:sldMkLst>
        <pc:spChg chg="add mod">
          <ac:chgData name="Αγγελική Κουγιουμτζόγλου" userId="f5d31dab-7c58-4447-9ecd-27bc29d3b9da" providerId="ADAL" clId="{385DCB95-709D-4556-BB1B-689425B2B4E3}" dt="2025-05-13T11:18:55.872" v="1351" actId="1076"/>
          <ac:spMkLst>
            <pc:docMk/>
            <pc:sldMk cId="2894128109" sldId="428"/>
            <ac:spMk id="4" creationId="{B94B7916-1B2C-C6F6-B74C-F47EA670B416}"/>
          </ac:spMkLst>
        </pc:spChg>
        <pc:spChg chg="add mod">
          <ac:chgData name="Αγγελική Κουγιουμτζόγλου" userId="f5d31dab-7c58-4447-9ecd-27bc29d3b9da" providerId="ADAL" clId="{385DCB95-709D-4556-BB1B-689425B2B4E3}" dt="2025-05-13T11:18:46.128" v="1349" actId="1076"/>
          <ac:spMkLst>
            <pc:docMk/>
            <pc:sldMk cId="2894128109" sldId="428"/>
            <ac:spMk id="6" creationId="{DB6560E2-0F0C-7D3D-FF55-DB8F08712ECA}"/>
          </ac:spMkLst>
        </pc:spChg>
        <pc:spChg chg="add mod">
          <ac:chgData name="Αγγελική Κουγιουμτζόγλου" userId="f5d31dab-7c58-4447-9ecd-27bc29d3b9da" providerId="ADAL" clId="{385DCB95-709D-4556-BB1B-689425B2B4E3}" dt="2025-05-13T11:18:51.290" v="1350" actId="1076"/>
          <ac:spMkLst>
            <pc:docMk/>
            <pc:sldMk cId="2894128109" sldId="428"/>
            <ac:spMk id="8" creationId="{E83A00C8-333D-C1CD-0DA5-FD5B114A8A9B}"/>
          </ac:spMkLst>
        </pc:spChg>
        <pc:graphicFrameChg chg="add mod modGraphic">
          <ac:chgData name="Αγγελική Κουγιουμτζόγλου" userId="f5d31dab-7c58-4447-9ecd-27bc29d3b9da" providerId="ADAL" clId="{385DCB95-709D-4556-BB1B-689425B2B4E3}" dt="2025-05-13T10:34:08.628" v="996"/>
          <ac:graphicFrameMkLst>
            <pc:docMk/>
            <pc:sldMk cId="2894128109" sldId="428"/>
            <ac:graphicFrameMk id="3" creationId="{23FA5189-B9DA-17E9-ED5A-A4F90C90663C}"/>
          </ac:graphicFrameMkLst>
        </pc:graphicFrameChg>
        <pc:graphicFrameChg chg="add mod modGraphic">
          <ac:chgData name="Αγγελική Κουγιουμτζόγλου" userId="f5d31dab-7c58-4447-9ecd-27bc29d3b9da" providerId="ADAL" clId="{385DCB95-709D-4556-BB1B-689425B2B4E3}" dt="2025-05-13T11:18:05.205" v="1340" actId="207"/>
          <ac:graphicFrameMkLst>
            <pc:docMk/>
            <pc:sldMk cId="2894128109" sldId="428"/>
            <ac:graphicFrameMk id="5" creationId="{413D0009-7534-24A1-5344-2A6A6CD0D2CE}"/>
          </ac:graphicFrameMkLst>
        </pc:graphicFrameChg>
        <pc:graphicFrameChg chg="add mod modGraphic">
          <ac:chgData name="Αγγελική Κουγιουμτζόγλου" userId="f5d31dab-7c58-4447-9ecd-27bc29d3b9da" providerId="ADAL" clId="{385DCB95-709D-4556-BB1B-689425B2B4E3}" dt="2025-05-13T10:39:21.101" v="1051" actId="255"/>
          <ac:graphicFrameMkLst>
            <pc:docMk/>
            <pc:sldMk cId="2894128109" sldId="428"/>
            <ac:graphicFrameMk id="7" creationId="{046003F8-87BB-E10B-06F1-A332CF54F03A}"/>
          </ac:graphicFrameMkLst>
        </pc:graphicFrameChg>
      </pc:sldChg>
      <pc:sldChg chg="addSp modSp new">
        <pc:chgData name="Αγγελική Κουγιουμτζόγλου" userId="f5d31dab-7c58-4447-9ecd-27bc29d3b9da" providerId="ADAL" clId="{385DCB95-709D-4556-BB1B-689425B2B4E3}" dt="2025-05-13T10:09:10.341" v="539"/>
        <pc:sldMkLst>
          <pc:docMk/>
          <pc:sldMk cId="57482183" sldId="429"/>
        </pc:sldMkLst>
        <pc:graphicFrameChg chg="add mod">
          <ac:chgData name="Αγγελική Κουγιουμτζόγλου" userId="f5d31dab-7c58-4447-9ecd-27bc29d3b9da" providerId="ADAL" clId="{385DCB95-709D-4556-BB1B-689425B2B4E3}" dt="2025-05-13T10:09:10.341" v="539"/>
          <ac:graphicFrameMkLst>
            <pc:docMk/>
            <pc:sldMk cId="57482183" sldId="429"/>
            <ac:graphicFrameMk id="3" creationId="{A2344D44-011B-FAD0-7197-CDBE6352D705}"/>
          </ac:graphicFrameMkLst>
        </pc:graphicFrameChg>
      </pc:sldChg>
      <pc:sldChg chg="new del">
        <pc:chgData name="Αγγελική Κουγιουμτζόγλου" userId="f5d31dab-7c58-4447-9ecd-27bc29d3b9da" providerId="ADAL" clId="{385DCB95-709D-4556-BB1B-689425B2B4E3}" dt="2025-05-13T10:16:43.487" v="598" actId="2696"/>
        <pc:sldMkLst>
          <pc:docMk/>
          <pc:sldMk cId="693884822" sldId="430"/>
        </pc:sldMkLst>
      </pc:sldChg>
      <pc:sldChg chg="addSp modSp new mod">
        <pc:chgData name="Αγγελική Κουγιουμτζόγλου" userId="f5d31dab-7c58-4447-9ecd-27bc29d3b9da" providerId="ADAL" clId="{385DCB95-709D-4556-BB1B-689425B2B4E3}" dt="2025-05-13T10:41:49.884" v="1085" actId="3062"/>
        <pc:sldMkLst>
          <pc:docMk/>
          <pc:sldMk cId="1287260003" sldId="430"/>
        </pc:sldMkLst>
        <pc:spChg chg="add mod">
          <ac:chgData name="Αγγελική Κουγιουμτζόγλου" userId="f5d31dab-7c58-4447-9ecd-27bc29d3b9da" providerId="ADAL" clId="{385DCB95-709D-4556-BB1B-689425B2B4E3}" dt="2025-05-13T10:41:49.884" v="1085" actId="3062"/>
          <ac:spMkLst>
            <pc:docMk/>
            <pc:sldMk cId="1287260003" sldId="430"/>
            <ac:spMk id="3" creationId="{7E4734CB-5450-B5A1-6B3E-D5771F8A0006}"/>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indiggsis-my.sharepoint.com/personal/akougioum_m-t_gov_gr/Documents/2025/&#928;&#921;&#925;&#913;&#922;&#917;&#931;%20-%20&#915;&#929;&#913;&#934;&#919;&#924;&#913;&#932;&#91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mindiggsis-my.sharepoint.com/personal/akougioum_m-t_gov_gr/Documents/2025/&#960;&#972;&#963;&#949;&#962;%20&#965;&#948;&#959;&#956;%20&#949;&#958;&#965;&#960;&#951;&#961;&#949;&#964;&#959;&#973;&#957;%20&#960;&#972;&#963;&#959;&#965;&#962;%20&#948;&#942;&#956;&#959;&#965;&#96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mindiggsis-my.sharepoint.com/personal/akougioum_m-t_gov_gr/Documents/2025/&#928;&#921;&#925;&#913;&#922;&#917;&#931;%20-%20&#915;&#929;&#913;&#934;&#919;&#924;&#913;&#932;&#913;.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mindiggsis-my.sharepoint.com/personal/akougioum_m-t_gov_gr/Documents/2025/&#928;&#921;&#925;&#913;&#922;&#917;&#931;%20-%20&#915;&#929;&#913;&#934;&#919;&#924;&#913;&#932;&#91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mindiggsis-my.sharepoint.com/personal/akougioum_m-t_gov_gr/Documents/2025/&#928;&#921;&#925;&#913;&#922;&#917;&#931;%20-%20&#915;&#929;&#913;&#934;&#919;&#924;&#913;&#932;&#913;.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dirty="0"/>
              <a:t>Αριθμός ΥΔΟΜ</a:t>
            </a:r>
            <a:r>
              <a:rPr lang="el-GR" baseline="0" dirty="0"/>
              <a:t> σε σχέση με αριθμό δήμων</a:t>
            </a:r>
            <a:r>
              <a:rPr lang="en-US" baseline="0" dirty="0"/>
              <a:t> (3</a:t>
            </a:r>
            <a:r>
              <a:rPr lang="el-GR" baseline="0" dirty="0"/>
              <a:t>32</a:t>
            </a:r>
            <a:r>
              <a:rPr lang="en-US" baseline="0" dirty="0"/>
              <a:t>)</a:t>
            </a:r>
            <a:r>
              <a:rPr lang="el-GR" baseline="0" dirty="0"/>
              <a:t> στη χώρα</a:t>
            </a:r>
            <a:endParaRPr lang="el-GR"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'[ΠΙΝΑΚΕΣ - ΓΡΑΦΗΜΑΤΑ.xlsx]Φύλλο2'!$C$1</c:f>
              <c:strCache>
                <c:ptCount val="1"/>
                <c:pt idx="0">
                  <c:v>ΥΔΟΜ</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ΓΡΑΦΗΜΑΤΑ.xlsx]Φύλλο2'!$B$2:$B$5</c:f>
              <c:strCache>
                <c:ptCount val="3"/>
                <c:pt idx="0">
                  <c:v>2018
(στοιχεία ΥΠΕΣ)</c:v>
                </c:pt>
                <c:pt idx="1">
                  <c:v>2021
(στοιχεία ΕΕΤΑΑ)</c:v>
                </c:pt>
                <c:pt idx="2">
                  <c:v>2025
(στοιχεία ΤΕΕ)</c:v>
                </c:pt>
              </c:strCache>
              <c:extLst/>
            </c:strRef>
          </c:cat>
          <c:val>
            <c:numRef>
              <c:f>'[ΠΙΝΑΚΕΣ - ΓΡΑΦΗΜΑΤΑ.xlsx]Φύλλο2'!$C$2:$C$5</c:f>
              <c:numCache>
                <c:formatCode>General</c:formatCode>
                <c:ptCount val="3"/>
                <c:pt idx="0">
                  <c:v>158</c:v>
                </c:pt>
                <c:pt idx="1">
                  <c:v>168</c:v>
                </c:pt>
                <c:pt idx="2">
                  <c:v>179</c:v>
                </c:pt>
              </c:numCache>
              <c:extLst/>
            </c:numRef>
          </c:val>
          <c:extLst>
            <c:ext xmlns:c16="http://schemas.microsoft.com/office/drawing/2014/chart" uri="{C3380CC4-5D6E-409C-BE32-E72D297353CC}">
              <c16:uniqueId val="{00000000-77E1-41EF-958F-21AB82604164}"/>
            </c:ext>
          </c:extLst>
        </c:ser>
        <c:ser>
          <c:idx val="1"/>
          <c:order val="1"/>
          <c:tx>
            <c:strRef>
              <c:f>'[ΠΙΝΑΚΕΣ - ΓΡΑΦΗΜΑΤΑ.xlsx]Φύλλο2'!$D$1</c:f>
              <c:strCache>
                <c:ptCount val="1"/>
                <c:pt idx="0">
                  <c:v>ΠΟΣΟΣΤΟ</c:v>
                </c:pt>
              </c:strCache>
            </c:strRef>
          </c:tx>
          <c:spPr>
            <a:solidFill>
              <a:schemeClr val="accent2"/>
            </a:solidFill>
            <a:ln>
              <a:noFill/>
            </a:ln>
            <a:effectLst/>
          </c:spPr>
          <c:invertIfNegative val="0"/>
          <c:dLbls>
            <c:dLbl>
              <c:idx val="0"/>
              <c:tx>
                <c:rich>
                  <a:bodyPr/>
                  <a:lstStyle/>
                  <a:p>
                    <a:r>
                      <a:rPr lang="en-US" dirty="0"/>
                      <a:t>48,61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385-4A06-8D45-723A3286BBB8}"/>
                </c:ext>
              </c:extLst>
            </c:dLbl>
            <c:dLbl>
              <c:idx val="1"/>
              <c:tx>
                <c:rich>
                  <a:bodyPr/>
                  <a:lstStyle/>
                  <a:p>
                    <a:r>
                      <a:rPr lang="en-US" dirty="0"/>
                      <a:t>51,69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385-4A06-8D45-723A3286BBB8}"/>
                </c:ext>
              </c:extLst>
            </c:dLbl>
            <c:dLbl>
              <c:idx val="2"/>
              <c:tx>
                <c:rich>
                  <a:bodyPr/>
                  <a:lstStyle/>
                  <a:p>
                    <a:r>
                      <a:rPr lang="en-US" dirty="0"/>
                      <a:t>55,07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385-4A06-8D45-723A3286BBB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ΓΡΑΦΗΜΑΤΑ.xlsx]Φύλλο2'!$B$2:$B$5</c:f>
              <c:strCache>
                <c:ptCount val="3"/>
                <c:pt idx="0">
                  <c:v>2018
(στοιχεία ΥΠΕΣ)</c:v>
                </c:pt>
                <c:pt idx="1">
                  <c:v>2021
(στοιχεία ΕΕΤΑΑ)</c:v>
                </c:pt>
                <c:pt idx="2">
                  <c:v>2025
(στοιχεία ΤΕΕ)</c:v>
                </c:pt>
              </c:strCache>
              <c:extLst/>
            </c:strRef>
          </c:cat>
          <c:val>
            <c:numRef>
              <c:f>'[ΠΙΝΑΚΕΣ - ΓΡΑΦΗΜΑΤΑ.xlsx]Φύλλο2'!$D$2:$D$5</c:f>
              <c:numCache>
                <c:formatCode>0.00</c:formatCode>
                <c:ptCount val="3"/>
                <c:pt idx="0">
                  <c:v>48.615384615384613</c:v>
                </c:pt>
                <c:pt idx="1">
                  <c:v>51.692307692307693</c:v>
                </c:pt>
                <c:pt idx="2">
                  <c:v>55.07692307692308</c:v>
                </c:pt>
              </c:numCache>
              <c:extLst/>
            </c:numRef>
          </c:val>
          <c:extLst>
            <c:ext xmlns:c16="http://schemas.microsoft.com/office/drawing/2014/chart" uri="{C3380CC4-5D6E-409C-BE32-E72D297353CC}">
              <c16:uniqueId val="{00000001-77E1-41EF-958F-21AB82604164}"/>
            </c:ext>
          </c:extLst>
        </c:ser>
        <c:dLbls>
          <c:showLegendKey val="0"/>
          <c:showVal val="0"/>
          <c:showCatName val="0"/>
          <c:showSerName val="0"/>
          <c:showPercent val="0"/>
          <c:showBubbleSize val="0"/>
        </c:dLbls>
        <c:gapWidth val="219"/>
        <c:overlap val="-27"/>
        <c:axId val="1296788239"/>
        <c:axId val="1296789199"/>
      </c:barChart>
      <c:catAx>
        <c:axId val="12967882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296789199"/>
        <c:crosses val="autoZero"/>
        <c:auto val="1"/>
        <c:lblAlgn val="ctr"/>
        <c:lblOffset val="100"/>
        <c:noMultiLvlLbl val="0"/>
      </c:catAx>
      <c:valAx>
        <c:axId val="12967891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296788239"/>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2700">
      <a:solidFill>
        <a:schemeClr val="tx1"/>
      </a:solidFill>
    </a:ln>
    <a:effectLst>
      <a:softEdge rad="0"/>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1" dirty="0"/>
              <a:t>αριθμός ΥΔΟΜ σε σχέση</a:t>
            </a:r>
            <a:r>
              <a:rPr lang="el-GR" b="1" baseline="0" dirty="0"/>
              <a:t> με το πλήθος Δήμων που εξυπηρετούν</a:t>
            </a:r>
            <a:endParaRPr lang="el-GR"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0.20125995307506139"/>
          <c:y val="0.18711032431719732"/>
          <c:w val="0.59747998581253636"/>
          <c:h val="0.79343804693762277"/>
        </c:manualLayout>
      </c:layout>
      <c:pieChart>
        <c:varyColors val="1"/>
        <c:ser>
          <c:idx val="0"/>
          <c:order val="0"/>
          <c:tx>
            <c:strRef>
              <c:f>'[πόσες υδομ εξυπηρετούν πόσους δήμους.xlsx]πόσες υδομ εξυπηρετούν πόσους δ'!$G$2</c:f>
              <c:strCache>
                <c:ptCount val="1"/>
                <c:pt idx="0">
                  <c:v>αριθμός ΥΔΟΜ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7BD-44AB-854C-96898CEEFF5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7BD-44AB-854C-96898CEEFF5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7BD-44AB-854C-96898CEEFF58}"/>
              </c:ext>
            </c:extLst>
          </c:dPt>
          <c:dPt>
            <c:idx val="3"/>
            <c:bubble3D val="0"/>
            <c:spPr>
              <a:solidFill>
                <a:srgbClr val="FFCC99"/>
              </a:solidFill>
              <a:ln w="19050">
                <a:solidFill>
                  <a:schemeClr val="lt1"/>
                </a:solidFill>
              </a:ln>
              <a:effectLst/>
            </c:spPr>
            <c:extLst>
              <c:ext xmlns:c16="http://schemas.microsoft.com/office/drawing/2014/chart" uri="{C3380CC4-5D6E-409C-BE32-E72D297353CC}">
                <c16:uniqueId val="{00000007-C7BD-44AB-854C-96898CEEFF5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7BD-44AB-854C-96898CEEFF58}"/>
              </c:ext>
            </c:extLst>
          </c:dPt>
          <c:dPt>
            <c:idx val="5"/>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B-C7BD-44AB-854C-96898CEEFF58}"/>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C7BD-44AB-854C-96898CEEFF58}"/>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C7BD-44AB-854C-96898CEEFF58}"/>
              </c:ext>
            </c:extLst>
          </c:dPt>
          <c:dPt>
            <c:idx val="8"/>
            <c:bubble3D val="0"/>
            <c:spPr>
              <a:solidFill>
                <a:schemeClr val="accent6"/>
              </a:solidFill>
              <a:ln w="19050">
                <a:solidFill>
                  <a:schemeClr val="lt1"/>
                </a:solidFill>
              </a:ln>
              <a:effectLst/>
            </c:spPr>
            <c:extLst>
              <c:ext xmlns:c16="http://schemas.microsoft.com/office/drawing/2014/chart" uri="{C3380CC4-5D6E-409C-BE32-E72D297353CC}">
                <c16:uniqueId val="{00000011-C7BD-44AB-854C-96898CEEFF58}"/>
              </c:ext>
            </c:extLst>
          </c:dPt>
          <c:dLbls>
            <c:dLbl>
              <c:idx val="0"/>
              <c:layout>
                <c:manualLayout>
                  <c:x val="-0.13682059502861854"/>
                  <c:y val="6.0471511073292208E-3"/>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fld id="{1F923B0F-BE44-423D-92A8-A10C41C60972}" type="PERCENTAGE">
                      <a:rPr lang="el-GR" sz="1000" b="0" i="0" u="none" strike="noStrike" kern="1200" baseline="0" smtClean="0">
                        <a:solidFill>
                          <a:srgbClr val="000000"/>
                        </a:solidFill>
                      </a:rPr>
                      <a:pPr>
                        <a:defRPr sz="1000">
                          <a:solidFill>
                            <a:schemeClr val="tx1"/>
                          </a:solidFill>
                        </a:defRPr>
                      </a:pPr>
                      <a:t>[ΠΟΣΟΣΤΟ]</a:t>
                    </a:fld>
                    <a:endParaRPr lang="el-GR" sz="1000" b="0" i="0" u="none" strike="noStrike" kern="1200" baseline="0" dirty="0">
                      <a:solidFill>
                        <a:srgbClr val="000000"/>
                      </a:solidFill>
                    </a:endParaRPr>
                  </a:p>
                  <a:p>
                    <a:pPr>
                      <a:defRPr sz="1000">
                        <a:solidFill>
                          <a:schemeClr val="tx1"/>
                        </a:solidFill>
                      </a:defRPr>
                    </a:pPr>
                    <a:fld id="{D98BB959-9200-47DB-84ED-4AE3C8E0D16E}" type="VALUE">
                      <a:rPr lang="el-GR" sz="1000" b="0" i="0" u="none" strike="noStrike" kern="1200" baseline="0" smtClean="0">
                        <a:solidFill>
                          <a:srgbClr val="000000"/>
                        </a:solidFill>
                      </a:rPr>
                      <a:pPr>
                        <a:defRPr sz="1000">
                          <a:solidFill>
                            <a:schemeClr val="tx1"/>
                          </a:solidFill>
                        </a:defRPr>
                      </a:pPr>
                      <a:t>[ΤΙΜΗ]</a:t>
                    </a:fld>
                    <a:r>
                      <a:rPr lang="el-GR" sz="1000" b="0" i="0" u="none" strike="noStrike" kern="1200" baseline="0" dirty="0">
                        <a:solidFill>
                          <a:srgbClr val="000000"/>
                        </a:solidFill>
                      </a:rPr>
                      <a:t> ΥΔΟΜ – 9 Δ</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l-GR"/>
                </a:p>
              </c:txP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7BD-44AB-854C-96898CEEFF58}"/>
                </c:ext>
              </c:extLst>
            </c:dLbl>
            <c:dLbl>
              <c:idx val="1"/>
              <c:layout>
                <c:manualLayout>
                  <c:x val="-0.10383360780219746"/>
                  <c:y val="-4.6435905348864333E-2"/>
                </c:manualLayout>
              </c:layout>
              <c:tx>
                <c:rich>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1F923B0F-BE44-423D-92A8-A10C41C60972}" type="PERCENTAGE">
                      <a:rPr lang="el-GR" sz="1000" baseline="0" smtClean="0"/>
                      <a:pPr>
                        <a:defRPr sz="1200">
                          <a:solidFill>
                            <a:schemeClr val="tx1"/>
                          </a:solidFill>
                        </a:defRPr>
                      </a:pPr>
                      <a:t>[ΠΟΣΟΣΤΟ]</a:t>
                    </a:fld>
                    <a:endParaRPr lang="el-GR" sz="1000" baseline="0" dirty="0"/>
                  </a:p>
                  <a:p>
                    <a:pPr>
                      <a:defRPr sz="1200">
                        <a:solidFill>
                          <a:schemeClr val="tx1"/>
                        </a:solidFill>
                      </a:defRPr>
                    </a:pPr>
                    <a:fld id="{D98BB959-9200-47DB-84ED-4AE3C8E0D16E}" type="VALUE">
                      <a:rPr lang="el-GR" sz="1000" b="0" i="0" u="none" strike="noStrike" kern="1200" baseline="0" smtClean="0">
                        <a:solidFill>
                          <a:srgbClr val="000000"/>
                        </a:solidFill>
                      </a:rPr>
                      <a:pPr>
                        <a:defRPr sz="1200">
                          <a:solidFill>
                            <a:schemeClr val="tx1"/>
                          </a:solidFill>
                        </a:defRPr>
                      </a:pPr>
                      <a:t>[ΤΙΜΗ]</a:t>
                    </a:fld>
                    <a:r>
                      <a:rPr lang="el-GR" sz="1000" b="0" i="0" u="none" strike="noStrike" kern="1200" baseline="0" dirty="0">
                        <a:solidFill>
                          <a:srgbClr val="000000"/>
                        </a:solidFill>
                      </a:rPr>
                      <a:t> ΥΔΟΜ – 8 Δ</a:t>
                    </a:r>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l-GR"/>
                </a:p>
              </c:txP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7BD-44AB-854C-96898CEEFF58}"/>
                </c:ext>
              </c:extLst>
            </c:dLbl>
            <c:dLbl>
              <c:idx val="2"/>
              <c:layout>
                <c:manualLayout>
                  <c:x val="3.430185568177558E-2"/>
                  <c:y val="-3.82376246743392E-2"/>
                </c:manualLayout>
              </c:layout>
              <c:tx>
                <c:rich>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CF76AD81-45CF-4F65-B7FE-D7B619B4D99C}" type="PERCENTAGE">
                      <a:rPr lang="el-GR" sz="1000" baseline="0" smtClean="0"/>
                      <a:pPr>
                        <a:defRPr sz="1200">
                          <a:solidFill>
                            <a:schemeClr val="tx1"/>
                          </a:solidFill>
                        </a:defRPr>
                      </a:pPr>
                      <a:t>[ΠΟΣΟΣΤΟ]</a:t>
                    </a:fld>
                    <a:endParaRPr lang="el-GR" sz="1000" baseline="0" dirty="0"/>
                  </a:p>
                  <a:p>
                    <a:pPr>
                      <a:defRPr sz="1200">
                        <a:solidFill>
                          <a:schemeClr val="tx1"/>
                        </a:solidFill>
                      </a:defRPr>
                    </a:pPr>
                    <a:r>
                      <a:rPr lang="el-GR" sz="1000" baseline="0" dirty="0"/>
                      <a:t>2 ΥΔΟΜ – 7 Δ</a:t>
                    </a:r>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l-GR"/>
                </a:p>
              </c:txPr>
              <c:showLegendKey val="0"/>
              <c:showVal val="1"/>
              <c:showCatName val="0"/>
              <c:showSerName val="0"/>
              <c:showPercent val="1"/>
              <c:showBubbleSize val="0"/>
              <c:extLst>
                <c:ext xmlns:c15="http://schemas.microsoft.com/office/drawing/2012/chart" uri="{CE6537A1-D6FC-4f65-9D91-7224C49458BB}">
                  <c15:layout>
                    <c:manualLayout>
                      <c:w val="0.13137610726120047"/>
                      <c:h val="7.1061091448436794E-2"/>
                    </c:manualLayout>
                  </c15:layout>
                  <c15:dlblFieldTable/>
                  <c15:showDataLabelsRange val="0"/>
                </c:ext>
                <c:ext xmlns:c16="http://schemas.microsoft.com/office/drawing/2014/chart" uri="{C3380CC4-5D6E-409C-BE32-E72D297353CC}">
                  <c16:uniqueId val="{00000005-C7BD-44AB-854C-96898CEEFF58}"/>
                </c:ext>
              </c:extLst>
            </c:dLbl>
            <c:dLbl>
              <c:idx val="3"/>
              <c:layout>
                <c:manualLayout>
                  <c:x val="9.6731233022607041E-2"/>
                  <c:y val="6.4899020223501691E-3"/>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fld id="{FA3BF4D7-8493-4BD4-9A61-19019FD8E067}" type="PERCENTAGE">
                      <a:rPr lang="el-GR" baseline="0" smtClean="0"/>
                      <a:pPr>
                        <a:defRPr sz="1200">
                          <a:solidFill>
                            <a:schemeClr val="tx1"/>
                          </a:solidFill>
                        </a:defRPr>
                      </a:pPr>
                      <a:t>[ΠΟΣΟΣΤΟ]</a:t>
                    </a:fld>
                    <a:endParaRPr lang="el-GR" baseline="0" dirty="0"/>
                  </a:p>
                  <a:p>
                    <a:pPr>
                      <a:defRPr sz="1200">
                        <a:solidFill>
                          <a:schemeClr val="tx1"/>
                        </a:solidFill>
                      </a:defRPr>
                    </a:pPr>
                    <a:fld id="{F5F0045F-F2E7-4B85-BD42-DE4CF31161C5}" type="VALUE">
                      <a:rPr lang="el-GR" sz="1000" b="0" i="0" u="none" strike="noStrike" kern="1200" baseline="0" smtClean="0">
                        <a:solidFill>
                          <a:srgbClr val="000000"/>
                        </a:solidFill>
                      </a:rPr>
                      <a:pPr>
                        <a:defRPr sz="1200">
                          <a:solidFill>
                            <a:schemeClr val="tx1"/>
                          </a:solidFill>
                        </a:defRPr>
                      </a:pPr>
                      <a:t>[ΤΙΜΗ]</a:t>
                    </a:fld>
                    <a:r>
                      <a:rPr lang="el-GR" sz="1000" b="0" i="0" u="none" strike="noStrike" kern="1200" baseline="0" dirty="0">
                        <a:solidFill>
                          <a:srgbClr val="000000"/>
                        </a:solidFill>
                      </a:rPr>
                      <a:t> ΥΔΟΜ – 6 Δ</a:t>
                    </a:r>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el-GR"/>
                </a:p>
              </c:txPr>
              <c:showLegendKey val="0"/>
              <c:showVal val="1"/>
              <c:showCatName val="0"/>
              <c:showSerName val="0"/>
              <c:showPercent val="1"/>
              <c:showBubbleSize val="0"/>
              <c:extLst>
                <c:ext xmlns:c15="http://schemas.microsoft.com/office/drawing/2012/chart" uri="{CE6537A1-D6FC-4f65-9D91-7224C49458BB}">
                  <c15:layout>
                    <c:manualLayout>
                      <c:w val="0.12554479179529862"/>
                      <c:h val="6.0128615840984993E-2"/>
                    </c:manualLayout>
                  </c15:layout>
                  <c15:dlblFieldTable/>
                  <c15:showDataLabelsRange val="0"/>
                </c:ext>
                <c:ext xmlns:c16="http://schemas.microsoft.com/office/drawing/2014/chart" uri="{C3380CC4-5D6E-409C-BE32-E72D297353CC}">
                  <c16:uniqueId val="{00000007-C7BD-44AB-854C-96898CEEFF58}"/>
                </c:ext>
              </c:extLst>
            </c:dLbl>
            <c:dLbl>
              <c:idx val="4"/>
              <c:layout>
                <c:manualLayout>
                  <c:x val="3.3562556159160074E-2"/>
                  <c:y val="5.0657677359689492E-2"/>
                </c:manualLayout>
              </c:layout>
              <c:tx>
                <c:rich>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2D0D81BE-74F9-4088-AFD8-C11D6CA3D702}" type="PERCENTAGE">
                      <a:rPr lang="el-GR" baseline="0" smtClean="0">
                        <a:solidFill>
                          <a:schemeClr val="tx1"/>
                        </a:solidFill>
                      </a:rPr>
                      <a:pPr>
                        <a:defRPr sz="1200">
                          <a:solidFill>
                            <a:schemeClr val="tx1"/>
                          </a:solidFill>
                        </a:defRPr>
                      </a:pPr>
                      <a:t>[ΠΟΣΟΣΤΟ]</a:t>
                    </a:fld>
                    <a:endParaRPr lang="el-GR" baseline="0" dirty="0">
                      <a:solidFill>
                        <a:schemeClr val="tx1"/>
                      </a:solidFill>
                    </a:endParaRPr>
                  </a:p>
                  <a:p>
                    <a:pPr>
                      <a:defRPr sz="1200">
                        <a:solidFill>
                          <a:schemeClr val="tx1"/>
                        </a:solidFill>
                      </a:defRPr>
                    </a:pPr>
                    <a:fld id="{AD985101-F0B7-4704-AD61-8D30C206FB6B}" type="VALUE">
                      <a:rPr lang="el-GR" sz="1000" b="0" i="0" u="none" strike="noStrike" kern="1200" baseline="0" smtClean="0">
                        <a:solidFill>
                          <a:schemeClr val="tx1"/>
                        </a:solidFill>
                      </a:rPr>
                      <a:pPr>
                        <a:defRPr sz="1200">
                          <a:solidFill>
                            <a:schemeClr val="tx1"/>
                          </a:solidFill>
                        </a:defRPr>
                      </a:pPr>
                      <a:t>[ΤΙΜΗ]</a:t>
                    </a:fld>
                    <a:r>
                      <a:rPr lang="el-GR" sz="1000" b="0" i="0" u="none" strike="noStrike" kern="1200" baseline="0" dirty="0">
                        <a:solidFill>
                          <a:schemeClr val="tx1"/>
                        </a:solidFill>
                      </a:rPr>
                      <a:t> ΥΔΟΜ – 5 Δ</a:t>
                    </a:r>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l-GR"/>
                </a:p>
              </c:txPr>
              <c:showLegendKey val="0"/>
              <c:showVal val="1"/>
              <c:showCatName val="0"/>
              <c:showSerName val="0"/>
              <c:showPercent val="1"/>
              <c:showBubbleSize val="0"/>
              <c:separator> /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C7BD-44AB-854C-96898CEEFF58}"/>
                </c:ext>
              </c:extLst>
            </c:dLbl>
            <c:dLbl>
              <c:idx val="5"/>
              <c:tx>
                <c:rich>
                  <a:bodyPr/>
                  <a:lstStyle/>
                  <a:p>
                    <a:fld id="{E6165FDF-EF04-4C7B-A9BA-643786271426}" type="PERCENTAGE">
                      <a:rPr lang="el-GR" baseline="0" smtClean="0"/>
                      <a:pPr/>
                      <a:t>[ΠΟΣΟΣΤΟ]</a:t>
                    </a:fld>
                    <a:endParaRPr lang="el-GR" baseline="0" dirty="0"/>
                  </a:p>
                  <a:p>
                    <a:fld id="{295B5EB8-C6F1-477B-97E7-25B02FC9A137}" type="VALUE">
                      <a:rPr lang="el-GR" sz="1000" b="0" i="0" u="none" strike="noStrike" kern="1200" baseline="0" smtClean="0">
                        <a:solidFill>
                          <a:srgbClr val="FFFFFF"/>
                        </a:solidFill>
                      </a:rPr>
                      <a:pPr/>
                      <a:t>[ΤΙΜΗ]</a:t>
                    </a:fld>
                    <a:r>
                      <a:rPr lang="el-GR" sz="1000" b="0" i="0" u="none" strike="noStrike" kern="1200" baseline="0" dirty="0">
                        <a:solidFill>
                          <a:srgbClr val="FFFFFF"/>
                        </a:solidFill>
                      </a:rPr>
                      <a:t> ΥΔΟΜ – 4 Δ</a:t>
                    </a:r>
                  </a:p>
                </c:rich>
              </c:tx>
              <c:showLegendKey val="0"/>
              <c:showVal val="1"/>
              <c:showCatName val="0"/>
              <c:showSerName val="0"/>
              <c:showPercent val="1"/>
              <c:showBubbleSize val="0"/>
              <c:separator> /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C7BD-44AB-854C-96898CEEFF58}"/>
                </c:ext>
              </c:extLst>
            </c:dLbl>
            <c:dLbl>
              <c:idx val="6"/>
              <c:tx>
                <c:rich>
                  <a:bodyPr/>
                  <a:lstStyle/>
                  <a:p>
                    <a:fld id="{96EE3C30-66E7-4035-A931-6BDF1C0B1626}" type="PERCENTAGE">
                      <a:rPr lang="el-GR" baseline="0" smtClean="0"/>
                      <a:pPr/>
                      <a:t>[ΠΟΣΟΣΤΟ]</a:t>
                    </a:fld>
                    <a:endParaRPr lang="el-GR" baseline="0" dirty="0"/>
                  </a:p>
                  <a:p>
                    <a:fld id="{59BBA989-58E3-476C-93B2-3835F76DD1C6}" type="VALUE">
                      <a:rPr lang="el-GR" sz="1000" b="0" i="0" u="none" strike="noStrike" kern="1200" baseline="0" smtClean="0">
                        <a:solidFill>
                          <a:srgbClr val="FFFFFF"/>
                        </a:solidFill>
                      </a:rPr>
                      <a:pPr/>
                      <a:t>[ΤΙΜΗ]</a:t>
                    </a:fld>
                    <a:r>
                      <a:rPr lang="el-GR" sz="1000" b="0" i="0" u="none" strike="noStrike" kern="1200" baseline="0" dirty="0">
                        <a:solidFill>
                          <a:srgbClr val="FFFFFF"/>
                        </a:solidFill>
                      </a:rPr>
                      <a:t> ΥΔΟΜ – 3 Δ</a:t>
                    </a:r>
                  </a:p>
                </c:rich>
              </c:tx>
              <c:showLegendKey val="0"/>
              <c:showVal val="1"/>
              <c:showCatName val="0"/>
              <c:showSerName val="0"/>
              <c:showPercent val="1"/>
              <c:showBubbleSize val="0"/>
              <c:separator> /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C7BD-44AB-854C-96898CEEFF58}"/>
                </c:ext>
              </c:extLst>
            </c:dLbl>
            <c:dLbl>
              <c:idx val="7"/>
              <c:layout>
                <c:manualLayout>
                  <c:x val="-0.14125104431594482"/>
                  <c:y val="-0.15004134111346834"/>
                </c:manualLayout>
              </c:layout>
              <c:tx>
                <c:rich>
                  <a:bodyPr/>
                  <a:lstStyle/>
                  <a:p>
                    <a:fld id="{AA2B842A-BB3F-471D-9A97-0FCF8E75955B}" type="PERCENTAGE">
                      <a:rPr lang="el-GR" baseline="0" smtClean="0"/>
                      <a:pPr/>
                      <a:t>[ΠΟΣΟΣΤΟ]</a:t>
                    </a:fld>
                    <a:endParaRPr lang="el-GR" baseline="0" dirty="0"/>
                  </a:p>
                  <a:p>
                    <a:r>
                      <a:rPr lang="el-GR" baseline="0" dirty="0"/>
                      <a:t>36 ΥΔΟΜ – 2 Δ</a:t>
                    </a:r>
                  </a:p>
                </c:rich>
              </c:tx>
              <c:showLegendKey val="0"/>
              <c:showVal val="1"/>
              <c:showCatName val="0"/>
              <c:showSerName val="0"/>
              <c:showPercent val="1"/>
              <c:showBubbleSize val="0"/>
              <c:separator> /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F-C7BD-44AB-854C-96898CEEFF58}"/>
                </c:ext>
              </c:extLst>
            </c:dLbl>
            <c:dLbl>
              <c:idx val="8"/>
              <c:layout>
                <c:manualLayout>
                  <c:x val="0.19775046809878805"/>
                  <c:y val="2.9679806153721225E-3"/>
                </c:manualLayout>
              </c:layout>
              <c:tx>
                <c:rich>
                  <a:bodyPr/>
                  <a:lstStyle/>
                  <a:p>
                    <a:fld id="{84FE3421-6B2D-449D-826A-62935B1C57AF}" type="PERCENTAGE">
                      <a:rPr lang="el-GR" baseline="0" smtClean="0"/>
                      <a:pPr/>
                      <a:t>[ΠΟΣΟΣΤΟ]</a:t>
                    </a:fld>
                    <a:endParaRPr lang="el-GR" baseline="0" dirty="0"/>
                  </a:p>
                  <a:p>
                    <a:r>
                      <a:rPr lang="el-GR" baseline="0" dirty="0"/>
                      <a:t>99 ΥΔΟΜ - 1 Δ</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C7BD-44AB-854C-96898CEEFF5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l-GR"/>
              </a:p>
            </c:txPr>
            <c:showLegendKey val="0"/>
            <c:showVal val="1"/>
            <c:showCatName val="0"/>
            <c:showSerName val="0"/>
            <c:showPercent val="1"/>
            <c:showBubbleSize val="0"/>
            <c:separator> /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'[πόσες υδομ εξυπηρετούν πόσους δήμους.xlsx]πόσες υδομ εξυπηρετούν πόσους δ'!$F$3:$F$11</c:f>
              <c:strCache>
                <c:ptCount val="9"/>
                <c:pt idx="0">
                  <c:v>9 δήμους</c:v>
                </c:pt>
                <c:pt idx="1">
                  <c:v>8 δήμους</c:v>
                </c:pt>
                <c:pt idx="2">
                  <c:v>7 δήμους</c:v>
                </c:pt>
                <c:pt idx="3">
                  <c:v>6 δήμους</c:v>
                </c:pt>
                <c:pt idx="4">
                  <c:v>5 δήμους</c:v>
                </c:pt>
                <c:pt idx="5">
                  <c:v>4 δήμους</c:v>
                </c:pt>
                <c:pt idx="6">
                  <c:v>3 δήμους</c:v>
                </c:pt>
                <c:pt idx="7">
                  <c:v>2 δήμους</c:v>
                </c:pt>
                <c:pt idx="8">
                  <c:v>1 δήμο</c:v>
                </c:pt>
              </c:strCache>
            </c:strRef>
          </c:cat>
          <c:val>
            <c:numRef>
              <c:f>'[πόσες υδομ εξυπηρετούν πόσους δήμους.xlsx]πόσες υδομ εξυπηρετούν πόσους δ'!$G$3:$G$11</c:f>
              <c:numCache>
                <c:formatCode>General</c:formatCode>
                <c:ptCount val="9"/>
                <c:pt idx="0">
                  <c:v>1</c:v>
                </c:pt>
                <c:pt idx="1">
                  <c:v>1</c:v>
                </c:pt>
                <c:pt idx="2">
                  <c:v>2</c:v>
                </c:pt>
                <c:pt idx="3">
                  <c:v>3</c:v>
                </c:pt>
                <c:pt idx="4">
                  <c:v>7</c:v>
                </c:pt>
                <c:pt idx="5">
                  <c:v>17</c:v>
                </c:pt>
                <c:pt idx="6">
                  <c:v>13</c:v>
                </c:pt>
                <c:pt idx="7">
                  <c:v>36</c:v>
                </c:pt>
                <c:pt idx="8">
                  <c:v>99</c:v>
                </c:pt>
              </c:numCache>
            </c:numRef>
          </c:val>
          <c:extLst>
            <c:ext xmlns:c16="http://schemas.microsoft.com/office/drawing/2014/chart" uri="{C3380CC4-5D6E-409C-BE32-E72D297353CC}">
              <c16:uniqueId val="{00000012-C7BD-44AB-854C-96898CEEFF5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1" dirty="0"/>
              <a:t>Δήμοι</a:t>
            </a:r>
            <a:r>
              <a:rPr lang="el-GR" b="1" baseline="0" dirty="0"/>
              <a:t> που εξυπηρετούνται ανά </a:t>
            </a:r>
            <a:r>
              <a:rPr lang="el-GR" sz="1400" b="1" baseline="0" dirty="0"/>
              <a:t>ΥΔΟΜ </a:t>
            </a:r>
            <a:r>
              <a:rPr lang="el-GR" sz="1400" b="1" i="0" u="none" strike="noStrike" kern="1200" spc="0" baseline="0" dirty="0">
                <a:solidFill>
                  <a:prstClr val="black">
                    <a:lumMod val="65000"/>
                    <a:lumOff val="35000"/>
                  </a:prstClr>
                </a:solidFill>
              </a:rPr>
              <a:t>και αριθμός υπαλλήλων ανά ΥΔΟΜ </a:t>
            </a:r>
            <a:r>
              <a:rPr lang="el-GR" sz="1400" b="1" baseline="0" dirty="0"/>
              <a:t>στην ΑΜΘ</a:t>
            </a:r>
            <a:endParaRPr lang="el-GR" sz="14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'[ΠΙΝΑΚΕΣ - ΓΡΑΦΗΜΑΤΑ.xlsx]Φύλλο3'!$B$14</c:f>
              <c:strCache>
                <c:ptCount val="1"/>
                <c:pt idx="0">
                  <c:v>ΔΗΜΟΙ ΠΟΥ ΕΞΥΠΗΡΕΤΕΙ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ΓΡΑΦΗΜΑΤΑ.xlsx]Φύλλο3'!$A$15:$A$24</c:f>
              <c:strCache>
                <c:ptCount val="10"/>
                <c:pt idx="0">
                  <c:v>ΥΔΟΜ ΑΛΕΞΑΝΔΡΟΥΠΟΛΗΣ</c:v>
                </c:pt>
                <c:pt idx="1">
                  <c:v>ΥΔΟΜ ΟΡΕΣΤΙΑΔΑΣ</c:v>
                </c:pt>
                <c:pt idx="2">
                  <c:v>ΥΔΟΜ ΔΙΔΥΜΟΤΕΙΧΟΥ</c:v>
                </c:pt>
                <c:pt idx="3">
                  <c:v>ΥΔΟΜ ΚΟΜΟΤΗΝΗΣ</c:v>
                </c:pt>
                <c:pt idx="4">
                  <c:v>ΥΔΟΜ ΞΑΝΘΗΣ</c:v>
                </c:pt>
                <c:pt idx="5">
                  <c:v>ΥΔΟΜ ΝΕΣΤΟΥ</c:v>
                </c:pt>
                <c:pt idx="6">
                  <c:v>ΥΔΟΜ ΚΑΒΑΛΑΣ</c:v>
                </c:pt>
                <c:pt idx="7">
                  <c:v>ΥΔΟΜ ΠΑΓΓΑΙΟΥ</c:v>
                </c:pt>
                <c:pt idx="8">
                  <c:v>ΥΔΟΜ ΘΑΣΟΥ</c:v>
                </c:pt>
                <c:pt idx="9">
                  <c:v>ΥΔΟΜ ΔΡΑΜΑΣ</c:v>
                </c:pt>
              </c:strCache>
            </c:strRef>
          </c:cat>
          <c:val>
            <c:numRef>
              <c:f>'[ΠΙΝΑΚΕΣ - ΓΡΑΦΗΜΑΤΑ.xlsx]Φύλλο3'!$B$15:$B$24</c:f>
              <c:numCache>
                <c:formatCode>General</c:formatCode>
                <c:ptCount val="10"/>
                <c:pt idx="0">
                  <c:v>3</c:v>
                </c:pt>
                <c:pt idx="1">
                  <c:v>1</c:v>
                </c:pt>
                <c:pt idx="2">
                  <c:v>1</c:v>
                </c:pt>
                <c:pt idx="3">
                  <c:v>4</c:v>
                </c:pt>
                <c:pt idx="4">
                  <c:v>4</c:v>
                </c:pt>
                <c:pt idx="5">
                  <c:v>1</c:v>
                </c:pt>
                <c:pt idx="6">
                  <c:v>1</c:v>
                </c:pt>
                <c:pt idx="7">
                  <c:v>1</c:v>
                </c:pt>
                <c:pt idx="8">
                  <c:v>1</c:v>
                </c:pt>
                <c:pt idx="9">
                  <c:v>5</c:v>
                </c:pt>
              </c:numCache>
            </c:numRef>
          </c:val>
          <c:extLst>
            <c:ext xmlns:c16="http://schemas.microsoft.com/office/drawing/2014/chart" uri="{C3380CC4-5D6E-409C-BE32-E72D297353CC}">
              <c16:uniqueId val="{00000000-A9DC-4DC6-8209-336D0C887641}"/>
            </c:ext>
          </c:extLst>
        </c:ser>
        <c:ser>
          <c:idx val="1"/>
          <c:order val="1"/>
          <c:tx>
            <c:strRef>
              <c:f>'[ΠΙΝΑΚΕΣ - ΓΡΑΦΗΜΑΤΑ.xlsx]Φύλλο3'!$C$14</c:f>
              <c:strCache>
                <c:ptCount val="1"/>
                <c:pt idx="0">
                  <c:v>ΥΠΑΛΛΗΛΟΙ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ΓΡΑΦΗΜΑΤΑ.xlsx]Φύλλο3'!$A$15:$A$24</c:f>
              <c:strCache>
                <c:ptCount val="10"/>
                <c:pt idx="0">
                  <c:v>ΥΔΟΜ ΑΛΕΞΑΝΔΡΟΥΠΟΛΗΣ</c:v>
                </c:pt>
                <c:pt idx="1">
                  <c:v>ΥΔΟΜ ΟΡΕΣΤΙΑΔΑΣ</c:v>
                </c:pt>
                <c:pt idx="2">
                  <c:v>ΥΔΟΜ ΔΙΔΥΜΟΤΕΙΧΟΥ</c:v>
                </c:pt>
                <c:pt idx="3">
                  <c:v>ΥΔΟΜ ΚΟΜΟΤΗΝΗΣ</c:v>
                </c:pt>
                <c:pt idx="4">
                  <c:v>ΥΔΟΜ ΞΑΝΘΗΣ</c:v>
                </c:pt>
                <c:pt idx="5">
                  <c:v>ΥΔΟΜ ΝΕΣΤΟΥ</c:v>
                </c:pt>
                <c:pt idx="6">
                  <c:v>ΥΔΟΜ ΚΑΒΑΛΑΣ</c:v>
                </c:pt>
                <c:pt idx="7">
                  <c:v>ΥΔΟΜ ΠΑΓΓΑΙΟΥ</c:v>
                </c:pt>
                <c:pt idx="8">
                  <c:v>ΥΔΟΜ ΘΑΣΟΥ</c:v>
                </c:pt>
                <c:pt idx="9">
                  <c:v>ΥΔΟΜ ΔΡΑΜΑΣ</c:v>
                </c:pt>
              </c:strCache>
            </c:strRef>
          </c:cat>
          <c:val>
            <c:numRef>
              <c:f>'[ΠΙΝΑΚΕΣ - ΓΡΑΦΗΜΑΤΑ.xlsx]Φύλλο3'!$C$15:$C$24</c:f>
              <c:numCache>
                <c:formatCode>General</c:formatCode>
                <c:ptCount val="10"/>
                <c:pt idx="0">
                  <c:v>10</c:v>
                </c:pt>
                <c:pt idx="1">
                  <c:v>6</c:v>
                </c:pt>
                <c:pt idx="2">
                  <c:v>2</c:v>
                </c:pt>
                <c:pt idx="3">
                  <c:v>12</c:v>
                </c:pt>
                <c:pt idx="4">
                  <c:v>16</c:v>
                </c:pt>
                <c:pt idx="5">
                  <c:v>3</c:v>
                </c:pt>
                <c:pt idx="6">
                  <c:v>10</c:v>
                </c:pt>
                <c:pt idx="7">
                  <c:v>7</c:v>
                </c:pt>
                <c:pt idx="8">
                  <c:v>5</c:v>
                </c:pt>
                <c:pt idx="9">
                  <c:v>10</c:v>
                </c:pt>
              </c:numCache>
            </c:numRef>
          </c:val>
          <c:extLst>
            <c:ext xmlns:c16="http://schemas.microsoft.com/office/drawing/2014/chart" uri="{C3380CC4-5D6E-409C-BE32-E72D297353CC}">
              <c16:uniqueId val="{00000001-A9DC-4DC6-8209-336D0C887641}"/>
            </c:ext>
          </c:extLst>
        </c:ser>
        <c:dLbls>
          <c:showLegendKey val="0"/>
          <c:showVal val="0"/>
          <c:showCatName val="0"/>
          <c:showSerName val="0"/>
          <c:showPercent val="0"/>
          <c:showBubbleSize val="0"/>
        </c:dLbls>
        <c:gapWidth val="219"/>
        <c:overlap val="-27"/>
        <c:axId val="1461322895"/>
        <c:axId val="1461323375"/>
      </c:barChart>
      <c:catAx>
        <c:axId val="1461322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461323375"/>
        <c:crosses val="autoZero"/>
        <c:auto val="1"/>
        <c:lblAlgn val="ctr"/>
        <c:lblOffset val="100"/>
        <c:noMultiLvlLbl val="0"/>
      </c:catAx>
      <c:valAx>
        <c:axId val="14613233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4613228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1" dirty="0"/>
              <a:t>Χωρική επιφάνεια (</a:t>
            </a:r>
            <a:r>
              <a:rPr lang="el-GR" b="1" dirty="0" err="1"/>
              <a:t>τ.χλμ</a:t>
            </a:r>
            <a:r>
              <a:rPr lang="el-GR" b="1" dirty="0"/>
              <a:t>) που εξυπηρετείται ανά ΥΔΟΜ</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'[ΠΙΝΑΚΕΣ - ΓΡΑΦΗΜΑΤΑ.xlsx]Φύλλο3'!$B$27</c:f>
              <c:strCache>
                <c:ptCount val="1"/>
                <c:pt idx="0">
                  <c:v>ΧΩΡΙΚΗ ΕΠΙΦΑΝΕΙΑ (τετ.χλμ.)</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ΓΡΑΦΗΜΑΤΑ.xlsx]Φύλλο3'!$A$28:$A$37</c:f>
              <c:strCache>
                <c:ptCount val="10"/>
                <c:pt idx="0">
                  <c:v>ΥΔΟΜ ΑΛΕΞΑΝΔΡΟΥΠΟΛΗΣ</c:v>
                </c:pt>
                <c:pt idx="1">
                  <c:v>ΥΔΟΜ ΟΡΕΣΤΙΑΔΑΣ</c:v>
                </c:pt>
                <c:pt idx="2">
                  <c:v>ΥΔΟΜ ΔΙΔΥΜΟΤΕΙΧΟΥ</c:v>
                </c:pt>
                <c:pt idx="3">
                  <c:v>ΥΔΟΜ ΚΟΜΟΤΗΝΗΣ</c:v>
                </c:pt>
                <c:pt idx="4">
                  <c:v>ΥΔΟΜ ΞΑΝΘΗΣ</c:v>
                </c:pt>
                <c:pt idx="5">
                  <c:v>ΥΔΟΜ ΝΕΣΤΟΥ</c:v>
                </c:pt>
                <c:pt idx="6">
                  <c:v>ΥΔΟΜ ΚΑΒΑΛΑΣ</c:v>
                </c:pt>
                <c:pt idx="7">
                  <c:v>ΥΔΟΜ ΠΑΓΓΑΙΟΥ</c:v>
                </c:pt>
                <c:pt idx="8">
                  <c:v>ΥΔΟΜ ΘΑΣΟΥ</c:v>
                </c:pt>
                <c:pt idx="9">
                  <c:v>ΥΔΟΜ ΔΡΑΜΑΣ</c:v>
                </c:pt>
              </c:strCache>
            </c:strRef>
          </c:cat>
          <c:val>
            <c:numRef>
              <c:f>'[ΠΙΝΑΚΕΣ - ΓΡΑΦΗΜΑΤΑ.xlsx]Φύλλο3'!$B$28:$B$37</c:f>
              <c:numCache>
                <c:formatCode>#,##0.00</c:formatCode>
                <c:ptCount val="10"/>
                <c:pt idx="0">
                  <c:v>2271</c:v>
                </c:pt>
                <c:pt idx="1">
                  <c:v>955</c:v>
                </c:pt>
                <c:pt idx="2">
                  <c:v>565</c:v>
                </c:pt>
                <c:pt idx="3">
                  <c:v>2542</c:v>
                </c:pt>
                <c:pt idx="4">
                  <c:v>1792</c:v>
                </c:pt>
                <c:pt idx="5">
                  <c:v>678</c:v>
                </c:pt>
                <c:pt idx="6">
                  <c:v>350</c:v>
                </c:pt>
                <c:pt idx="7">
                  <c:v>698</c:v>
                </c:pt>
                <c:pt idx="8">
                  <c:v>379</c:v>
                </c:pt>
                <c:pt idx="9">
                  <c:v>3468</c:v>
                </c:pt>
              </c:numCache>
            </c:numRef>
          </c:val>
          <c:extLst>
            <c:ext xmlns:c16="http://schemas.microsoft.com/office/drawing/2014/chart" uri="{C3380CC4-5D6E-409C-BE32-E72D297353CC}">
              <c16:uniqueId val="{00000000-D979-4874-B1EB-BC8F9585989A}"/>
            </c:ext>
          </c:extLst>
        </c:ser>
        <c:dLbls>
          <c:showLegendKey val="0"/>
          <c:showVal val="0"/>
          <c:showCatName val="0"/>
          <c:showSerName val="0"/>
          <c:showPercent val="0"/>
          <c:showBubbleSize val="0"/>
        </c:dLbls>
        <c:gapWidth val="219"/>
        <c:overlap val="-27"/>
        <c:axId val="49957023"/>
        <c:axId val="49953663"/>
      </c:barChart>
      <c:catAx>
        <c:axId val="49957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49953663"/>
        <c:crosses val="autoZero"/>
        <c:auto val="1"/>
        <c:lblAlgn val="ctr"/>
        <c:lblOffset val="100"/>
        <c:noMultiLvlLbl val="0"/>
      </c:catAx>
      <c:valAx>
        <c:axId val="4995366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499570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b="1" dirty="0"/>
              <a:t>Πληθυσμός που εξυπηρετείται</a:t>
            </a:r>
            <a:r>
              <a:rPr lang="el-GR" b="1" baseline="0" dirty="0"/>
              <a:t> ανά ΥΔΟΜ</a:t>
            </a:r>
            <a:endParaRPr lang="el-GR"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tx>
            <c:strRef>
              <c:f>'[ΠΙΝΑΚΕΣ - ΓΡΑΦΗΜΑΤΑ.xlsx]Φύλλο3'!$C$27</c:f>
              <c:strCache>
                <c:ptCount val="1"/>
                <c:pt idx="0">
                  <c:v>ΠΛΗΘΥΣΜΟΣ</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'[ΠΙΝΑΚΕΣ - ΓΡΑΦΗΜΑΤΑ.xlsx]Φύλλο3'!$A$28:$A$37</c:f>
              <c:strCache>
                <c:ptCount val="10"/>
                <c:pt idx="0">
                  <c:v>ΥΔΟΜ ΑΛΕΞΑΝΔΡΟΥΠΟΛΗΣ</c:v>
                </c:pt>
                <c:pt idx="1">
                  <c:v>ΥΔΟΜ ΟΡΕΣΤΙΑΔΑΣ</c:v>
                </c:pt>
                <c:pt idx="2">
                  <c:v>ΥΔΟΜ ΔΙΔΥΜΟΤΕΙΧΟΥ</c:v>
                </c:pt>
                <c:pt idx="3">
                  <c:v>ΥΔΟΜ ΚΟΜΟΤΗΝΗΣ</c:v>
                </c:pt>
                <c:pt idx="4">
                  <c:v>ΥΔΟΜ ΞΑΝΘΗΣ</c:v>
                </c:pt>
                <c:pt idx="5">
                  <c:v>ΥΔΟΜ ΝΕΣΤΟΥ</c:v>
                </c:pt>
                <c:pt idx="6">
                  <c:v>ΥΔΟΜ ΚΑΒΑΛΑΣ</c:v>
                </c:pt>
                <c:pt idx="7">
                  <c:v>ΥΔΟΜ ΠΑΓΓΑΙΟΥ</c:v>
                </c:pt>
                <c:pt idx="8">
                  <c:v>ΥΔΟΜ ΘΑΣΟΥ</c:v>
                </c:pt>
                <c:pt idx="9">
                  <c:v>ΥΔΟΜ ΔΡΑΜΑΣ</c:v>
                </c:pt>
              </c:strCache>
            </c:strRef>
          </c:cat>
          <c:val>
            <c:numRef>
              <c:f>'[ΠΙΝΑΚΕΣ - ΓΡΑΦΗΜΑΤΑ.xlsx]Φύλλο3'!$C$28:$C$37</c:f>
              <c:numCache>
                <c:formatCode>#,##0</c:formatCode>
                <c:ptCount val="10"/>
                <c:pt idx="0">
                  <c:v>86007</c:v>
                </c:pt>
                <c:pt idx="1">
                  <c:v>31694</c:v>
                </c:pt>
                <c:pt idx="2">
                  <c:v>16161</c:v>
                </c:pt>
                <c:pt idx="3">
                  <c:v>104380</c:v>
                </c:pt>
                <c:pt idx="4">
                  <c:v>108177</c:v>
                </c:pt>
                <c:pt idx="5">
                  <c:v>20525</c:v>
                </c:pt>
                <c:pt idx="6">
                  <c:v>65857</c:v>
                </c:pt>
                <c:pt idx="7">
                  <c:v>29592</c:v>
                </c:pt>
                <c:pt idx="8">
                  <c:v>13055</c:v>
                </c:pt>
                <c:pt idx="9">
                  <c:v>86621</c:v>
                </c:pt>
              </c:numCache>
            </c:numRef>
          </c:val>
          <c:extLst>
            <c:ext xmlns:c16="http://schemas.microsoft.com/office/drawing/2014/chart" uri="{C3380CC4-5D6E-409C-BE32-E72D297353CC}">
              <c16:uniqueId val="{00000000-8668-43A1-8E6C-8EC313ECAC8B}"/>
            </c:ext>
          </c:extLst>
        </c:ser>
        <c:dLbls>
          <c:showLegendKey val="0"/>
          <c:showVal val="0"/>
          <c:showCatName val="0"/>
          <c:showSerName val="0"/>
          <c:showPercent val="0"/>
          <c:showBubbleSize val="0"/>
        </c:dLbls>
        <c:gapWidth val="219"/>
        <c:overlap val="-27"/>
        <c:axId val="1456791695"/>
        <c:axId val="1456793615"/>
      </c:barChart>
      <c:catAx>
        <c:axId val="1456791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456793615"/>
        <c:crosses val="autoZero"/>
        <c:auto val="1"/>
        <c:lblAlgn val="ctr"/>
        <c:lblOffset val="100"/>
        <c:noMultiLvlLbl val="0"/>
      </c:catAx>
      <c:valAx>
        <c:axId val="14567936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456791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D891C1-1813-416C-A59A-BE519E9C0097}"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CD845FFB-8CAD-418F-A757-8D0A2BB9311F}">
      <dgm:prSet phldrT="[Κείμενο]" custT="1"/>
      <dgm:spPr/>
      <dgm:t>
        <a:bodyPr/>
        <a:lstStyle/>
        <a:p>
          <a:pPr>
            <a:lnSpc>
              <a:spcPct val="100000"/>
            </a:lnSpc>
            <a:spcAft>
              <a:spcPts val="0"/>
            </a:spcAft>
          </a:pPr>
          <a:r>
            <a:rPr lang="el-GR" sz="1500" b="1" kern="1200" dirty="0">
              <a:latin typeface="Calibri" panose="020F0502020204030204" pitchFamily="34" charset="0"/>
              <a:ea typeface="Calibri" panose="020F0502020204030204" pitchFamily="34" charset="0"/>
              <a:cs typeface="Calibri" panose="020F0502020204030204" pitchFamily="34" charset="0"/>
            </a:rPr>
            <a:t>Ν.2218/94, Ν.2240/94,</a:t>
          </a:r>
        </a:p>
        <a:p>
          <a:pPr>
            <a:lnSpc>
              <a:spcPct val="100000"/>
            </a:lnSpc>
            <a:spcAft>
              <a:spcPts val="0"/>
            </a:spcAft>
          </a:pPr>
          <a:r>
            <a:rPr lang="el-GR" sz="1500" b="1" kern="1200" dirty="0">
              <a:latin typeface="Calibri" panose="020F0502020204030204" pitchFamily="34" charset="0"/>
              <a:ea typeface="Calibri" panose="020F0502020204030204" pitchFamily="34" charset="0"/>
              <a:cs typeface="Calibri" panose="020F0502020204030204" pitchFamily="34" charset="0"/>
            </a:rPr>
            <a:t>Ν.</a:t>
          </a:r>
          <a:r>
            <a:rPr lang="el-GR" sz="1500" b="1" kern="1200" dirty="0">
              <a:solidFill>
                <a:srgbClr val="000000">
                  <a:hueOff val="0"/>
                  <a:satOff val="0"/>
                  <a:lumOff val="0"/>
                  <a:alphaOff val="0"/>
                </a:srgbClr>
              </a:solidFill>
              <a:latin typeface="Calibri" panose="020F0502020204030204" pitchFamily="34" charset="0"/>
              <a:ea typeface="Calibri" panose="020F0502020204030204" pitchFamily="34" charset="0"/>
              <a:cs typeface="Calibri" panose="020F0502020204030204" pitchFamily="34" charset="0"/>
            </a:rPr>
            <a:t>2537/97</a:t>
          </a:r>
        </a:p>
        <a:p>
          <a:pPr>
            <a:lnSpc>
              <a:spcPct val="100000"/>
            </a:lnSpc>
            <a:spcAft>
              <a:spcPts val="0"/>
            </a:spcAft>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p>
        <a:p>
          <a:pPr>
            <a:lnSpc>
              <a:spcPct val="100000"/>
            </a:lnSpc>
            <a:spcAft>
              <a:spcPts val="0"/>
            </a:spcAft>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(Πολεοδομίες)</a:t>
          </a:r>
        </a:p>
      </dgm:t>
    </dgm:pt>
    <dgm:pt modelId="{5FA7D4F7-86AB-4230-AA73-C2BF081438E4}" type="parTrans" cxnId="{329B42F4-886F-4187-AEDF-EF0FFBD30915}">
      <dgm:prSet/>
      <dgm:spPr/>
      <dgm:t>
        <a:bodyPr/>
        <a:lstStyle/>
        <a:p>
          <a:endParaRPr lang="el-GR"/>
        </a:p>
      </dgm:t>
    </dgm:pt>
    <dgm:pt modelId="{17456474-4F06-44FC-A61F-751954BC0485}" type="sibTrans" cxnId="{329B42F4-886F-4187-AEDF-EF0FFBD30915}">
      <dgm:prSet/>
      <dgm:spPr/>
      <dgm:t>
        <a:bodyPr/>
        <a:lstStyle/>
        <a:p>
          <a:endParaRPr lang="el-GR"/>
        </a:p>
      </dgm:t>
    </dgm:pt>
    <dgm:pt modelId="{F13812E6-19C1-4FBC-85DE-4A695FDC62BF}">
      <dgm:prSet phldrT="[Κείμενο]" custT="1"/>
      <dgm:spPr/>
      <dgm:t>
        <a:bodyPr/>
        <a:lstStyle/>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Ν.3852/10</a:t>
          </a:r>
        </a:p>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«Καλλικράτης»</a:t>
          </a:r>
          <a:br>
            <a:rPr lang="el-GR" sz="1500" b="1" dirty="0">
              <a:latin typeface="Calibri" panose="020F0502020204030204" pitchFamily="34" charset="0"/>
              <a:ea typeface="Calibri" panose="020F0502020204030204" pitchFamily="34" charset="0"/>
              <a:cs typeface="Calibri" panose="020F0502020204030204" pitchFamily="34" charset="0"/>
            </a:rPr>
          </a:b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 της χώρας</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(ΥΔΟΜ)</a:t>
          </a:r>
        </a:p>
      </dgm:t>
    </dgm:pt>
    <dgm:pt modelId="{CBCBD144-E364-449A-9A65-60ADB41085B6}" type="parTrans" cxnId="{B46F5853-82C0-4487-BF6B-4351F6897348}">
      <dgm:prSet/>
      <dgm:spPr/>
      <dgm:t>
        <a:bodyPr/>
        <a:lstStyle/>
        <a:p>
          <a:endParaRPr lang="el-GR"/>
        </a:p>
      </dgm:t>
    </dgm:pt>
    <dgm:pt modelId="{3D9A1324-9B38-435F-BA5C-3A9ABC2EC78C}" type="sibTrans" cxnId="{B46F5853-82C0-4487-BF6B-4351F6897348}">
      <dgm:prSet/>
      <dgm:spPr/>
      <dgm:t>
        <a:bodyPr/>
        <a:lstStyle/>
        <a:p>
          <a:endParaRPr lang="el-GR"/>
        </a:p>
      </dgm:t>
    </dgm:pt>
    <dgm:pt modelId="{3D87EC2A-305A-40AC-994C-88D919E13CF3}">
      <dgm:prSet phldrT="[Κείμενο]" custT="1"/>
      <dgm:spPr/>
      <dgm:t>
        <a:bodyPr/>
        <a:lstStyle/>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2025</a:t>
          </a:r>
        </a:p>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Επιστροφή στην</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Κεντρική Διοίκηση </a:t>
          </a:r>
          <a:r>
            <a:rPr lang="el-GR" sz="2000" b="1" dirty="0">
              <a:solidFill>
                <a:schemeClr val="accent2"/>
              </a:solidFill>
              <a:latin typeface="Calibri" panose="020F0502020204030204" pitchFamily="34" charset="0"/>
              <a:ea typeface="Calibri" panose="020F0502020204030204" pitchFamily="34" charset="0"/>
              <a:cs typeface="Calibri" panose="020F0502020204030204" pitchFamily="34" charset="0"/>
            </a:rPr>
            <a:t>?</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Παραμονή στους Δήμους ή στις Περιφερειακές Ενότητες </a:t>
          </a:r>
          <a:r>
            <a:rPr lang="el-GR" sz="2000" b="1" dirty="0">
              <a:solidFill>
                <a:schemeClr val="accent2"/>
              </a:solidFill>
              <a:latin typeface="Calibri" panose="020F0502020204030204" pitchFamily="34" charset="0"/>
              <a:ea typeface="Calibri" panose="020F0502020204030204" pitchFamily="34" charset="0"/>
              <a:cs typeface="Calibri" panose="020F0502020204030204" pitchFamily="34" charset="0"/>
            </a:rPr>
            <a:t>?</a:t>
          </a:r>
        </a:p>
      </dgm:t>
    </dgm:pt>
    <dgm:pt modelId="{252C7BF1-8435-4B77-9A0D-0CDEA5E9D4A9}" type="parTrans" cxnId="{1CCC4DBF-CB08-43AC-89FC-CE09A514C01D}">
      <dgm:prSet/>
      <dgm:spPr/>
      <dgm:t>
        <a:bodyPr/>
        <a:lstStyle/>
        <a:p>
          <a:endParaRPr lang="el-GR"/>
        </a:p>
      </dgm:t>
    </dgm:pt>
    <dgm:pt modelId="{DD472467-49A6-4DEB-A989-47856DDCC3F0}" type="sibTrans" cxnId="{1CCC4DBF-CB08-43AC-89FC-CE09A514C01D}">
      <dgm:prSet/>
      <dgm:spPr/>
      <dgm:t>
        <a:bodyPr/>
        <a:lstStyle/>
        <a:p>
          <a:endParaRPr lang="el-GR"/>
        </a:p>
      </dgm:t>
    </dgm:pt>
    <dgm:pt modelId="{9748F3BB-895A-4757-9B8D-2E53A727E16A}">
      <dgm:prSet phldrT="[Κείμενο]" custT="1"/>
      <dgm:spPr/>
      <dgm:t>
        <a:bodyPr/>
        <a:lstStyle/>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Ν. 1337/83</a:t>
          </a:r>
        </a:p>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Ν.Δ. 8/73</a:t>
          </a:r>
        </a:p>
        <a:p>
          <a:pPr>
            <a:lnSpc>
              <a:spcPct val="100000"/>
            </a:lnSpc>
            <a:spcAft>
              <a:spcPts val="0"/>
            </a:spcAft>
          </a:pPr>
          <a:r>
            <a:rPr lang="el-GR" sz="1500" b="1" dirty="0">
              <a:latin typeface="Calibri" panose="020F0502020204030204" pitchFamily="34" charset="0"/>
              <a:ea typeface="Calibri" panose="020F0502020204030204" pitchFamily="34" charset="0"/>
              <a:cs typeface="Calibri" panose="020F0502020204030204" pitchFamily="34" charset="0"/>
            </a:rPr>
            <a:t>Π.Δ. 3/83 </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 –</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Κρατικές Νομαρχίες</a:t>
          </a:r>
        </a:p>
        <a:p>
          <a:pPr>
            <a:lnSpc>
              <a:spcPct val="100000"/>
            </a:lnSpc>
            <a:spcAft>
              <a:spcPts val="0"/>
            </a:spcAft>
          </a:pPr>
          <a:r>
            <a:rPr lang="el-GR" sz="1500" b="1" dirty="0">
              <a:solidFill>
                <a:schemeClr val="accent2"/>
              </a:solidFill>
              <a:latin typeface="Calibri" panose="020F0502020204030204" pitchFamily="34" charset="0"/>
              <a:ea typeface="Calibri" panose="020F0502020204030204" pitchFamily="34" charset="0"/>
              <a:cs typeface="Calibri" panose="020F0502020204030204" pitchFamily="34" charset="0"/>
            </a:rPr>
            <a:t>(Πολεοδομικά Γραφεία)</a:t>
          </a:r>
        </a:p>
      </dgm:t>
    </dgm:pt>
    <dgm:pt modelId="{61EE7F16-D683-45C8-BA6A-8C7E285057C5}" type="parTrans" cxnId="{45B4C5A1-D78C-46C6-B9B1-70BFEF870A16}">
      <dgm:prSet/>
      <dgm:spPr/>
      <dgm:t>
        <a:bodyPr/>
        <a:lstStyle/>
        <a:p>
          <a:endParaRPr lang="el-GR"/>
        </a:p>
      </dgm:t>
    </dgm:pt>
    <dgm:pt modelId="{D5FC361E-089C-4BD2-BDC8-BDC829A05884}" type="sibTrans" cxnId="{45B4C5A1-D78C-46C6-B9B1-70BFEF870A16}">
      <dgm:prSet/>
      <dgm:spPr/>
      <dgm:t>
        <a:bodyPr/>
        <a:lstStyle/>
        <a:p>
          <a:endParaRPr lang="el-GR"/>
        </a:p>
      </dgm:t>
    </dgm:pt>
    <dgm:pt modelId="{63991FCA-A020-464B-8848-F909D0A53B3B}" type="pres">
      <dgm:prSet presAssocID="{06D891C1-1813-416C-A59A-BE519E9C0097}" presName="cycle" presStyleCnt="0">
        <dgm:presLayoutVars>
          <dgm:dir/>
          <dgm:resizeHandles val="exact"/>
        </dgm:presLayoutVars>
      </dgm:prSet>
      <dgm:spPr/>
    </dgm:pt>
    <dgm:pt modelId="{621F3515-5BE2-4B16-B746-F0C877FAA9B9}" type="pres">
      <dgm:prSet presAssocID="{CD845FFB-8CAD-418F-A757-8D0A2BB9311F}" presName="dummy" presStyleCnt="0"/>
      <dgm:spPr/>
    </dgm:pt>
    <dgm:pt modelId="{21C56091-CC3C-48E4-988C-15D437E979DD}" type="pres">
      <dgm:prSet presAssocID="{CD845FFB-8CAD-418F-A757-8D0A2BB9311F}" presName="node" presStyleLbl="revTx" presStyleIdx="0" presStyleCnt="4" custScaleX="138152" custScaleY="101174">
        <dgm:presLayoutVars>
          <dgm:bulletEnabled val="1"/>
        </dgm:presLayoutVars>
      </dgm:prSet>
      <dgm:spPr/>
    </dgm:pt>
    <dgm:pt modelId="{1B955B8D-5F51-47D7-89AB-4DCDE34A4313}" type="pres">
      <dgm:prSet presAssocID="{17456474-4F06-44FC-A61F-751954BC0485}" presName="sibTrans" presStyleLbl="node1" presStyleIdx="0" presStyleCnt="4"/>
      <dgm:spPr/>
    </dgm:pt>
    <dgm:pt modelId="{3DE5D8A8-DEB1-4B57-A62A-895EEB721AF8}" type="pres">
      <dgm:prSet presAssocID="{F13812E6-19C1-4FBC-85DE-4A695FDC62BF}" presName="dummy" presStyleCnt="0"/>
      <dgm:spPr/>
    </dgm:pt>
    <dgm:pt modelId="{4E95FC6A-EEFD-45B8-86CA-12C9A448A995}" type="pres">
      <dgm:prSet presAssocID="{F13812E6-19C1-4FBC-85DE-4A695FDC62BF}" presName="node" presStyleLbl="revTx" presStyleIdx="1" presStyleCnt="4" custScaleX="87326" custScaleY="58448">
        <dgm:presLayoutVars>
          <dgm:bulletEnabled val="1"/>
        </dgm:presLayoutVars>
      </dgm:prSet>
      <dgm:spPr/>
    </dgm:pt>
    <dgm:pt modelId="{92881655-D34D-4CB4-B126-C94BB91AE4CE}" type="pres">
      <dgm:prSet presAssocID="{3D9A1324-9B38-435F-BA5C-3A9ABC2EC78C}" presName="sibTrans" presStyleLbl="node1" presStyleIdx="1" presStyleCnt="4" custLinFactNeighborX="-1600" custLinFactNeighborY="-1963"/>
      <dgm:spPr/>
    </dgm:pt>
    <dgm:pt modelId="{113844D2-D665-4D07-BCAB-32944F1C70E1}" type="pres">
      <dgm:prSet presAssocID="{3D87EC2A-305A-40AC-994C-88D919E13CF3}" presName="dummy" presStyleCnt="0"/>
      <dgm:spPr/>
    </dgm:pt>
    <dgm:pt modelId="{82B0FE29-E3C9-4F6F-B216-62F2D1BA0B48}" type="pres">
      <dgm:prSet presAssocID="{3D87EC2A-305A-40AC-994C-88D919E13CF3}" presName="node" presStyleLbl="revTx" presStyleIdx="2" presStyleCnt="4" custScaleX="153080" custScaleY="80309" custRadScaleRad="101996" custRadScaleInc="-13256">
        <dgm:presLayoutVars>
          <dgm:bulletEnabled val="1"/>
        </dgm:presLayoutVars>
      </dgm:prSet>
      <dgm:spPr/>
    </dgm:pt>
    <dgm:pt modelId="{9B3D25C6-6132-4884-9E17-E907C82D7CB8}" type="pres">
      <dgm:prSet presAssocID="{DD472467-49A6-4DEB-A989-47856DDCC3F0}" presName="sibTrans" presStyleLbl="node1" presStyleIdx="2" presStyleCnt="4"/>
      <dgm:spPr/>
    </dgm:pt>
    <dgm:pt modelId="{E827F722-060C-4B52-A5AB-45E01AA99BEB}" type="pres">
      <dgm:prSet presAssocID="{9748F3BB-895A-4757-9B8D-2E53A727E16A}" presName="dummy" presStyleCnt="0"/>
      <dgm:spPr/>
    </dgm:pt>
    <dgm:pt modelId="{7D0B1614-3ECF-4F79-B6A8-883E9286D91F}" type="pres">
      <dgm:prSet presAssocID="{9748F3BB-895A-4757-9B8D-2E53A727E16A}" presName="node" presStyleLbl="revTx" presStyleIdx="3" presStyleCnt="4" custScaleX="174408" custScaleY="89258" custRadScaleRad="105101" custRadScaleInc="-38391">
        <dgm:presLayoutVars>
          <dgm:bulletEnabled val="1"/>
        </dgm:presLayoutVars>
      </dgm:prSet>
      <dgm:spPr/>
    </dgm:pt>
    <dgm:pt modelId="{7C3C0586-3414-4769-ACF5-79382BD72482}" type="pres">
      <dgm:prSet presAssocID="{D5FC361E-089C-4BD2-BDC8-BDC829A05884}" presName="sibTrans" presStyleLbl="node1" presStyleIdx="3" presStyleCnt="4"/>
      <dgm:spPr/>
    </dgm:pt>
  </dgm:ptLst>
  <dgm:cxnLst>
    <dgm:cxn modelId="{D3EE8B33-974E-4B11-95E9-5FC25E31FB3C}" type="presOf" srcId="{CD845FFB-8CAD-418F-A757-8D0A2BB9311F}" destId="{21C56091-CC3C-48E4-988C-15D437E979DD}" srcOrd="0" destOrd="0" presId="urn:microsoft.com/office/officeart/2005/8/layout/cycle1"/>
    <dgm:cxn modelId="{BA842737-F3E8-4BF0-82D2-BBF9EBC14090}" type="presOf" srcId="{3D87EC2A-305A-40AC-994C-88D919E13CF3}" destId="{82B0FE29-E3C9-4F6F-B216-62F2D1BA0B48}" srcOrd="0" destOrd="0" presId="urn:microsoft.com/office/officeart/2005/8/layout/cycle1"/>
    <dgm:cxn modelId="{EDC88570-A29C-40EE-8911-89725D6DD7E7}" type="presOf" srcId="{F13812E6-19C1-4FBC-85DE-4A695FDC62BF}" destId="{4E95FC6A-EEFD-45B8-86CA-12C9A448A995}" srcOrd="0" destOrd="0" presId="urn:microsoft.com/office/officeart/2005/8/layout/cycle1"/>
    <dgm:cxn modelId="{B46F5853-82C0-4487-BF6B-4351F6897348}" srcId="{06D891C1-1813-416C-A59A-BE519E9C0097}" destId="{F13812E6-19C1-4FBC-85DE-4A695FDC62BF}" srcOrd="1" destOrd="0" parTransId="{CBCBD144-E364-449A-9A65-60ADB41085B6}" sibTransId="{3D9A1324-9B38-435F-BA5C-3A9ABC2EC78C}"/>
    <dgm:cxn modelId="{64871F7B-6738-42E6-8C5A-D8B10FF2E7ED}" type="presOf" srcId="{17456474-4F06-44FC-A61F-751954BC0485}" destId="{1B955B8D-5F51-47D7-89AB-4DCDE34A4313}" srcOrd="0" destOrd="0" presId="urn:microsoft.com/office/officeart/2005/8/layout/cycle1"/>
    <dgm:cxn modelId="{03AFB685-BAC7-4698-A72E-918DAD95254B}" type="presOf" srcId="{DD472467-49A6-4DEB-A989-47856DDCC3F0}" destId="{9B3D25C6-6132-4884-9E17-E907C82D7CB8}" srcOrd="0" destOrd="0" presId="urn:microsoft.com/office/officeart/2005/8/layout/cycle1"/>
    <dgm:cxn modelId="{45B4C5A1-D78C-46C6-B9B1-70BFEF870A16}" srcId="{06D891C1-1813-416C-A59A-BE519E9C0097}" destId="{9748F3BB-895A-4757-9B8D-2E53A727E16A}" srcOrd="3" destOrd="0" parTransId="{61EE7F16-D683-45C8-BA6A-8C7E285057C5}" sibTransId="{D5FC361E-089C-4BD2-BDC8-BDC829A05884}"/>
    <dgm:cxn modelId="{462DB0A4-B40A-4EB2-9AED-DCB9B6E7A9E4}" type="presOf" srcId="{D5FC361E-089C-4BD2-BDC8-BDC829A05884}" destId="{7C3C0586-3414-4769-ACF5-79382BD72482}" srcOrd="0" destOrd="0" presId="urn:microsoft.com/office/officeart/2005/8/layout/cycle1"/>
    <dgm:cxn modelId="{03DCF0BD-4211-4B95-B07B-280E152DFF28}" type="presOf" srcId="{9748F3BB-895A-4757-9B8D-2E53A727E16A}" destId="{7D0B1614-3ECF-4F79-B6A8-883E9286D91F}" srcOrd="0" destOrd="0" presId="urn:microsoft.com/office/officeart/2005/8/layout/cycle1"/>
    <dgm:cxn modelId="{1CCC4DBF-CB08-43AC-89FC-CE09A514C01D}" srcId="{06D891C1-1813-416C-A59A-BE519E9C0097}" destId="{3D87EC2A-305A-40AC-994C-88D919E13CF3}" srcOrd="2" destOrd="0" parTransId="{252C7BF1-8435-4B77-9A0D-0CDEA5E9D4A9}" sibTransId="{DD472467-49A6-4DEB-A989-47856DDCC3F0}"/>
    <dgm:cxn modelId="{8A841ADF-763A-46AD-9483-878E859AFE8A}" type="presOf" srcId="{3D9A1324-9B38-435F-BA5C-3A9ABC2EC78C}" destId="{92881655-D34D-4CB4-B126-C94BB91AE4CE}" srcOrd="0" destOrd="0" presId="urn:microsoft.com/office/officeart/2005/8/layout/cycle1"/>
    <dgm:cxn modelId="{5759B2F0-6E53-47D8-9F29-F0C939F5777E}" type="presOf" srcId="{06D891C1-1813-416C-A59A-BE519E9C0097}" destId="{63991FCA-A020-464B-8848-F909D0A53B3B}" srcOrd="0" destOrd="0" presId="urn:microsoft.com/office/officeart/2005/8/layout/cycle1"/>
    <dgm:cxn modelId="{329B42F4-886F-4187-AEDF-EF0FFBD30915}" srcId="{06D891C1-1813-416C-A59A-BE519E9C0097}" destId="{CD845FFB-8CAD-418F-A757-8D0A2BB9311F}" srcOrd="0" destOrd="0" parTransId="{5FA7D4F7-86AB-4230-AA73-C2BF081438E4}" sibTransId="{17456474-4F06-44FC-A61F-751954BC0485}"/>
    <dgm:cxn modelId="{325861A6-8234-45D6-B509-7B27AED0E3BD}" type="presParOf" srcId="{63991FCA-A020-464B-8848-F909D0A53B3B}" destId="{621F3515-5BE2-4B16-B746-F0C877FAA9B9}" srcOrd="0" destOrd="0" presId="urn:microsoft.com/office/officeart/2005/8/layout/cycle1"/>
    <dgm:cxn modelId="{6139FEAF-7B5D-4AE4-A582-55C3275579D0}" type="presParOf" srcId="{63991FCA-A020-464B-8848-F909D0A53B3B}" destId="{21C56091-CC3C-48E4-988C-15D437E979DD}" srcOrd="1" destOrd="0" presId="urn:microsoft.com/office/officeart/2005/8/layout/cycle1"/>
    <dgm:cxn modelId="{C728A037-F618-4860-ACE6-5B4F5F397CB1}" type="presParOf" srcId="{63991FCA-A020-464B-8848-F909D0A53B3B}" destId="{1B955B8D-5F51-47D7-89AB-4DCDE34A4313}" srcOrd="2" destOrd="0" presId="urn:microsoft.com/office/officeart/2005/8/layout/cycle1"/>
    <dgm:cxn modelId="{7214A233-79CB-432E-BA2B-5CE0509FC64B}" type="presParOf" srcId="{63991FCA-A020-464B-8848-F909D0A53B3B}" destId="{3DE5D8A8-DEB1-4B57-A62A-895EEB721AF8}" srcOrd="3" destOrd="0" presId="urn:microsoft.com/office/officeart/2005/8/layout/cycle1"/>
    <dgm:cxn modelId="{58C63075-AB23-427E-9E0E-041512E895CA}" type="presParOf" srcId="{63991FCA-A020-464B-8848-F909D0A53B3B}" destId="{4E95FC6A-EEFD-45B8-86CA-12C9A448A995}" srcOrd="4" destOrd="0" presId="urn:microsoft.com/office/officeart/2005/8/layout/cycle1"/>
    <dgm:cxn modelId="{A91AE035-8BF5-499C-A637-3AB2EAAB5A1C}" type="presParOf" srcId="{63991FCA-A020-464B-8848-F909D0A53B3B}" destId="{92881655-D34D-4CB4-B126-C94BB91AE4CE}" srcOrd="5" destOrd="0" presId="urn:microsoft.com/office/officeart/2005/8/layout/cycle1"/>
    <dgm:cxn modelId="{5E5232E3-07BF-4F1C-B8EA-DE0B18CDCED4}" type="presParOf" srcId="{63991FCA-A020-464B-8848-F909D0A53B3B}" destId="{113844D2-D665-4D07-BCAB-32944F1C70E1}" srcOrd="6" destOrd="0" presId="urn:microsoft.com/office/officeart/2005/8/layout/cycle1"/>
    <dgm:cxn modelId="{73D7AED7-6E9D-43B5-A7A0-84BD1F5E77F3}" type="presParOf" srcId="{63991FCA-A020-464B-8848-F909D0A53B3B}" destId="{82B0FE29-E3C9-4F6F-B216-62F2D1BA0B48}" srcOrd="7" destOrd="0" presId="urn:microsoft.com/office/officeart/2005/8/layout/cycle1"/>
    <dgm:cxn modelId="{74689EFA-718C-446D-9B93-C476B5F3C4A5}" type="presParOf" srcId="{63991FCA-A020-464B-8848-F909D0A53B3B}" destId="{9B3D25C6-6132-4884-9E17-E907C82D7CB8}" srcOrd="8" destOrd="0" presId="urn:microsoft.com/office/officeart/2005/8/layout/cycle1"/>
    <dgm:cxn modelId="{473DCAA7-9F05-475A-AB8E-4393A9A70223}" type="presParOf" srcId="{63991FCA-A020-464B-8848-F909D0A53B3B}" destId="{E827F722-060C-4B52-A5AB-45E01AA99BEB}" srcOrd="9" destOrd="0" presId="urn:microsoft.com/office/officeart/2005/8/layout/cycle1"/>
    <dgm:cxn modelId="{5E9ECB14-57C7-4A00-BAF1-31E6D321EBE7}" type="presParOf" srcId="{63991FCA-A020-464B-8848-F909D0A53B3B}" destId="{7D0B1614-3ECF-4F79-B6A8-883E9286D91F}" srcOrd="10" destOrd="0" presId="urn:microsoft.com/office/officeart/2005/8/layout/cycle1"/>
    <dgm:cxn modelId="{802903DA-5733-4E96-81C4-C78A1FC64A60}" type="presParOf" srcId="{63991FCA-A020-464B-8848-F909D0A53B3B}" destId="{7C3C0586-3414-4769-ACF5-79382BD72482}"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F81DB2-400A-4050-AB96-FBB9907C43B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BC2AD378-6986-41D0-924E-228842FC82E6}">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dirty="0"/>
        </a:p>
      </dgm:t>
    </dgm:pt>
    <dgm:pt modelId="{6205398C-AD6F-4837-8C8B-2A5A89970E27}" type="parTrans" cxnId="{EA15A766-9ED1-4C56-941C-8845AC6DBCF5}">
      <dgm:prSet/>
      <dgm:spPr/>
      <dgm:t>
        <a:bodyPr/>
        <a:lstStyle/>
        <a:p>
          <a:endParaRPr lang="el-GR"/>
        </a:p>
      </dgm:t>
    </dgm:pt>
    <dgm:pt modelId="{6257D055-384C-4734-AD49-7AB71D6D0E79}" type="sibTrans" cxnId="{EA15A766-9ED1-4C56-941C-8845AC6DBCF5}">
      <dgm:prSet/>
      <dgm:spPr/>
      <dgm:t>
        <a:bodyPr/>
        <a:lstStyle/>
        <a:p>
          <a:endParaRPr lang="el-GR"/>
        </a:p>
      </dgm:t>
    </dgm:pt>
    <dgm:pt modelId="{6961602D-C49C-4F37-A8DB-96C5420B4B89}">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p>
      </dgm:t>
    </dgm:pt>
    <dgm:pt modelId="{59C646F1-7927-468A-B0C7-521EE85A4509}" type="parTrans" cxnId="{8F49693D-5BD8-4A07-80ED-16A5A41C2661}">
      <dgm:prSet/>
      <dgm:spPr/>
      <dgm:t>
        <a:bodyPr/>
        <a:lstStyle/>
        <a:p>
          <a:endParaRPr lang="el-GR"/>
        </a:p>
      </dgm:t>
    </dgm:pt>
    <dgm:pt modelId="{5C757B21-82E6-43FF-BA2E-A1554052AA05}" type="sibTrans" cxnId="{8F49693D-5BD8-4A07-80ED-16A5A41C2661}">
      <dgm:prSet/>
      <dgm:spPr/>
      <dgm:t>
        <a:bodyPr/>
        <a:lstStyle/>
        <a:p>
          <a:endParaRPr lang="el-GR"/>
        </a:p>
      </dgm:t>
    </dgm:pt>
    <dgm:pt modelId="{8440E795-6D48-4A38-92E5-572DDB2BD4E7}">
      <dgm:prSet phldrT="[Κείμενο]" custT="1"/>
      <dgm:spPr/>
      <dgm:t>
        <a:bodyPr/>
        <a:lstStyle/>
        <a:p>
          <a:r>
            <a:rPr lang="el-GR" sz="1500" b="1" dirty="0">
              <a:latin typeface="Calibri" panose="020F0502020204030204" pitchFamily="34" charset="0"/>
              <a:ea typeface="Calibri" panose="020F0502020204030204" pitchFamily="34" charset="0"/>
              <a:cs typeface="Calibri" panose="020F0502020204030204" pitchFamily="34" charset="0"/>
            </a:rPr>
            <a:t>η επόμενη μέρα </a:t>
          </a:r>
        </a:p>
        <a:p>
          <a:r>
            <a:rPr lang="el-GR" sz="1500" b="1" dirty="0">
              <a:latin typeface="Calibri" panose="020F0502020204030204" pitchFamily="34" charset="0"/>
              <a:ea typeface="Calibri" panose="020F0502020204030204" pitchFamily="34" charset="0"/>
              <a:cs typeface="Calibri" panose="020F0502020204030204" pitchFamily="34" charset="0"/>
            </a:rPr>
            <a:t>?</a:t>
          </a:r>
        </a:p>
      </dgm:t>
    </dgm:pt>
    <dgm:pt modelId="{186D326C-35DF-4C43-91E4-01C67E11210C}" type="parTrans" cxnId="{E8A49107-6286-4EF1-A785-31366CA01521}">
      <dgm:prSet/>
      <dgm:spPr/>
      <dgm:t>
        <a:bodyPr/>
        <a:lstStyle/>
        <a:p>
          <a:endParaRPr lang="el-GR"/>
        </a:p>
      </dgm:t>
    </dgm:pt>
    <dgm:pt modelId="{4032FC2E-8D17-4A9B-B958-79B62075FA58}" type="sibTrans" cxnId="{E8A49107-6286-4EF1-A785-31366CA01521}">
      <dgm:prSet/>
      <dgm:spPr/>
      <dgm:t>
        <a:bodyPr/>
        <a:lstStyle/>
        <a:p>
          <a:endParaRPr lang="el-GR"/>
        </a:p>
      </dgm:t>
    </dgm:pt>
    <dgm:pt modelId="{9935C619-3003-4F65-A628-B6BEB4309497}">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endParaRPr lang="el-GR" sz="1200" dirty="0">
            <a:solidFill>
              <a:schemeClr val="accent2"/>
            </a:solidFill>
          </a:endParaRPr>
        </a:p>
      </dgm:t>
    </dgm:pt>
    <dgm:pt modelId="{F74CA802-8DCC-48AB-8E9E-C9773C5683BA}" type="parTrans" cxnId="{5700D1DA-4B92-4875-82F4-0FF31B8C5A1E}">
      <dgm:prSet/>
      <dgm:spPr/>
      <dgm:t>
        <a:bodyPr/>
        <a:lstStyle/>
        <a:p>
          <a:endParaRPr lang="el-GR"/>
        </a:p>
      </dgm:t>
    </dgm:pt>
    <dgm:pt modelId="{C89852A7-5702-48FC-B460-1104B03A4A19}" type="sibTrans" cxnId="{5700D1DA-4B92-4875-82F4-0FF31B8C5A1E}">
      <dgm:prSet/>
      <dgm:spPr/>
      <dgm:t>
        <a:bodyPr/>
        <a:lstStyle/>
        <a:p>
          <a:endParaRPr lang="el-GR"/>
        </a:p>
      </dgm:t>
    </dgm:pt>
    <dgm:pt modelId="{48DCA053-8682-4986-8A13-D635877C1CD9}" type="pres">
      <dgm:prSet presAssocID="{48F81DB2-400A-4050-AB96-FBB9907C43BA}" presName="cycle" presStyleCnt="0">
        <dgm:presLayoutVars>
          <dgm:dir/>
          <dgm:resizeHandles val="exact"/>
        </dgm:presLayoutVars>
      </dgm:prSet>
      <dgm:spPr/>
    </dgm:pt>
    <dgm:pt modelId="{C4CFE3DF-A92C-483F-B171-087B2FF6DFF0}" type="pres">
      <dgm:prSet presAssocID="{BC2AD378-6986-41D0-924E-228842FC82E6}" presName="dummy" presStyleCnt="0"/>
      <dgm:spPr/>
    </dgm:pt>
    <dgm:pt modelId="{87D95D6A-58E7-4DA9-AF36-9A8DB13AFC41}" type="pres">
      <dgm:prSet presAssocID="{BC2AD378-6986-41D0-924E-228842FC82E6}" presName="node" presStyleLbl="revTx" presStyleIdx="0" presStyleCnt="4">
        <dgm:presLayoutVars>
          <dgm:bulletEnabled val="1"/>
        </dgm:presLayoutVars>
      </dgm:prSet>
      <dgm:spPr/>
    </dgm:pt>
    <dgm:pt modelId="{112497D9-E64D-4C50-B109-049DD0C25CD5}" type="pres">
      <dgm:prSet presAssocID="{6257D055-384C-4734-AD49-7AB71D6D0E79}" presName="sibTrans" presStyleLbl="node1" presStyleIdx="0" presStyleCnt="4"/>
      <dgm:spPr/>
    </dgm:pt>
    <dgm:pt modelId="{CA639245-1083-4FBD-ACB1-A70288427913}" type="pres">
      <dgm:prSet presAssocID="{6961602D-C49C-4F37-A8DB-96C5420B4B89}" presName="dummy" presStyleCnt="0"/>
      <dgm:spPr/>
    </dgm:pt>
    <dgm:pt modelId="{492EF438-365B-4E51-B63A-1C89CDF8C4D2}" type="pres">
      <dgm:prSet presAssocID="{6961602D-C49C-4F37-A8DB-96C5420B4B89}" presName="node" presStyleLbl="revTx" presStyleIdx="1" presStyleCnt="4">
        <dgm:presLayoutVars>
          <dgm:bulletEnabled val="1"/>
        </dgm:presLayoutVars>
      </dgm:prSet>
      <dgm:spPr/>
    </dgm:pt>
    <dgm:pt modelId="{8AAF61A3-E8E9-4E0E-8344-C05DD8FD08E7}" type="pres">
      <dgm:prSet presAssocID="{5C757B21-82E6-43FF-BA2E-A1554052AA05}" presName="sibTrans" presStyleLbl="node1" presStyleIdx="1" presStyleCnt="4"/>
      <dgm:spPr/>
    </dgm:pt>
    <dgm:pt modelId="{C7611884-DD91-4C1A-B666-454628758048}" type="pres">
      <dgm:prSet presAssocID="{8440E795-6D48-4A38-92E5-572DDB2BD4E7}" presName="dummy" presStyleCnt="0"/>
      <dgm:spPr/>
    </dgm:pt>
    <dgm:pt modelId="{96EDB814-658C-42DC-A8B0-DB2585AAEEAB}" type="pres">
      <dgm:prSet presAssocID="{8440E795-6D48-4A38-92E5-572DDB2BD4E7}" presName="node" presStyleLbl="revTx" presStyleIdx="2" presStyleCnt="4" custScaleX="126757">
        <dgm:presLayoutVars>
          <dgm:bulletEnabled val="1"/>
        </dgm:presLayoutVars>
      </dgm:prSet>
      <dgm:spPr/>
    </dgm:pt>
    <dgm:pt modelId="{5B9089AE-520A-41C9-AC40-A11D3043BFBA}" type="pres">
      <dgm:prSet presAssocID="{4032FC2E-8D17-4A9B-B958-79B62075FA58}" presName="sibTrans" presStyleLbl="node1" presStyleIdx="2" presStyleCnt="4"/>
      <dgm:spPr/>
    </dgm:pt>
    <dgm:pt modelId="{29910FF8-D3E8-4086-805C-F37939747BAB}" type="pres">
      <dgm:prSet presAssocID="{9935C619-3003-4F65-A628-B6BEB4309497}" presName="dummy" presStyleCnt="0"/>
      <dgm:spPr/>
    </dgm:pt>
    <dgm:pt modelId="{4162C32B-4BB6-4D57-9D10-1BBB84E77F3A}" type="pres">
      <dgm:prSet presAssocID="{9935C619-3003-4F65-A628-B6BEB4309497}" presName="node" presStyleLbl="revTx" presStyleIdx="3" presStyleCnt="4">
        <dgm:presLayoutVars>
          <dgm:bulletEnabled val="1"/>
        </dgm:presLayoutVars>
      </dgm:prSet>
      <dgm:spPr/>
    </dgm:pt>
    <dgm:pt modelId="{A71DAA88-501B-414F-AD5E-440716FE8B43}" type="pres">
      <dgm:prSet presAssocID="{C89852A7-5702-48FC-B460-1104B03A4A19}" presName="sibTrans" presStyleLbl="node1" presStyleIdx="3" presStyleCnt="4"/>
      <dgm:spPr/>
    </dgm:pt>
  </dgm:ptLst>
  <dgm:cxnLst>
    <dgm:cxn modelId="{E8A49107-6286-4EF1-A785-31366CA01521}" srcId="{48F81DB2-400A-4050-AB96-FBB9907C43BA}" destId="{8440E795-6D48-4A38-92E5-572DDB2BD4E7}" srcOrd="2" destOrd="0" parTransId="{186D326C-35DF-4C43-91E4-01C67E11210C}" sibTransId="{4032FC2E-8D17-4A9B-B958-79B62075FA58}"/>
    <dgm:cxn modelId="{7212B608-AC13-495C-9E4D-856F71E689A5}" type="presOf" srcId="{C89852A7-5702-48FC-B460-1104B03A4A19}" destId="{A71DAA88-501B-414F-AD5E-440716FE8B43}" srcOrd="0" destOrd="0" presId="urn:microsoft.com/office/officeart/2005/8/layout/cycle1"/>
    <dgm:cxn modelId="{19F5230D-E5C4-4B81-9933-2A6A57F402EF}" type="presOf" srcId="{BC2AD378-6986-41D0-924E-228842FC82E6}" destId="{87D95D6A-58E7-4DA9-AF36-9A8DB13AFC41}" srcOrd="0" destOrd="0" presId="urn:microsoft.com/office/officeart/2005/8/layout/cycle1"/>
    <dgm:cxn modelId="{8F49693D-5BD8-4A07-80ED-16A5A41C2661}" srcId="{48F81DB2-400A-4050-AB96-FBB9907C43BA}" destId="{6961602D-C49C-4F37-A8DB-96C5420B4B89}" srcOrd="1" destOrd="0" parTransId="{59C646F1-7927-468A-B0C7-521EE85A4509}" sibTransId="{5C757B21-82E6-43FF-BA2E-A1554052AA05}"/>
    <dgm:cxn modelId="{388CD562-F4CF-4B8C-9EBE-50C6E01BCABB}" type="presOf" srcId="{6961602D-C49C-4F37-A8DB-96C5420B4B89}" destId="{492EF438-365B-4E51-B63A-1C89CDF8C4D2}" srcOrd="0" destOrd="0" presId="urn:microsoft.com/office/officeart/2005/8/layout/cycle1"/>
    <dgm:cxn modelId="{EA15A766-9ED1-4C56-941C-8845AC6DBCF5}" srcId="{48F81DB2-400A-4050-AB96-FBB9907C43BA}" destId="{BC2AD378-6986-41D0-924E-228842FC82E6}" srcOrd="0" destOrd="0" parTransId="{6205398C-AD6F-4837-8C8B-2A5A89970E27}" sibTransId="{6257D055-384C-4734-AD49-7AB71D6D0E79}"/>
    <dgm:cxn modelId="{F9255E47-F374-4322-9DE2-AB17D2ADDC72}" type="presOf" srcId="{9935C619-3003-4F65-A628-B6BEB4309497}" destId="{4162C32B-4BB6-4D57-9D10-1BBB84E77F3A}" srcOrd="0" destOrd="0" presId="urn:microsoft.com/office/officeart/2005/8/layout/cycle1"/>
    <dgm:cxn modelId="{B8A4C647-41B4-40C2-8B20-E380C1C2B272}" type="presOf" srcId="{4032FC2E-8D17-4A9B-B958-79B62075FA58}" destId="{5B9089AE-520A-41C9-AC40-A11D3043BFBA}" srcOrd="0" destOrd="0" presId="urn:microsoft.com/office/officeart/2005/8/layout/cycle1"/>
    <dgm:cxn modelId="{59F7106B-7717-4365-9DE5-A5DB1C6354F4}" type="presOf" srcId="{48F81DB2-400A-4050-AB96-FBB9907C43BA}" destId="{48DCA053-8682-4986-8A13-D635877C1CD9}" srcOrd="0" destOrd="0" presId="urn:microsoft.com/office/officeart/2005/8/layout/cycle1"/>
    <dgm:cxn modelId="{A042CE9E-76F8-4C24-A2B6-D4103D861167}" type="presOf" srcId="{5C757B21-82E6-43FF-BA2E-A1554052AA05}" destId="{8AAF61A3-E8E9-4E0E-8344-C05DD8FD08E7}" srcOrd="0" destOrd="0" presId="urn:microsoft.com/office/officeart/2005/8/layout/cycle1"/>
    <dgm:cxn modelId="{449CCEBA-FCB2-4809-8FC2-B4C7455FDB5A}" type="presOf" srcId="{8440E795-6D48-4A38-92E5-572DDB2BD4E7}" destId="{96EDB814-658C-42DC-A8B0-DB2585AAEEAB}" srcOrd="0" destOrd="0" presId="urn:microsoft.com/office/officeart/2005/8/layout/cycle1"/>
    <dgm:cxn modelId="{5700D1DA-4B92-4875-82F4-0FF31B8C5A1E}" srcId="{48F81DB2-400A-4050-AB96-FBB9907C43BA}" destId="{9935C619-3003-4F65-A628-B6BEB4309497}" srcOrd="3" destOrd="0" parTransId="{F74CA802-8DCC-48AB-8E9E-C9773C5683BA}" sibTransId="{C89852A7-5702-48FC-B460-1104B03A4A19}"/>
    <dgm:cxn modelId="{A35C9ADB-4237-4E36-8705-F91D9BFD73C6}" type="presOf" srcId="{6257D055-384C-4734-AD49-7AB71D6D0E79}" destId="{112497D9-E64D-4C50-B109-049DD0C25CD5}" srcOrd="0" destOrd="0" presId="urn:microsoft.com/office/officeart/2005/8/layout/cycle1"/>
    <dgm:cxn modelId="{2FDCBF3D-C670-43D4-AF4C-41D8A3B8F6AE}" type="presParOf" srcId="{48DCA053-8682-4986-8A13-D635877C1CD9}" destId="{C4CFE3DF-A92C-483F-B171-087B2FF6DFF0}" srcOrd="0" destOrd="0" presId="urn:microsoft.com/office/officeart/2005/8/layout/cycle1"/>
    <dgm:cxn modelId="{3AA119E3-E4FE-455E-BFDB-8390400B1902}" type="presParOf" srcId="{48DCA053-8682-4986-8A13-D635877C1CD9}" destId="{87D95D6A-58E7-4DA9-AF36-9A8DB13AFC41}" srcOrd="1" destOrd="0" presId="urn:microsoft.com/office/officeart/2005/8/layout/cycle1"/>
    <dgm:cxn modelId="{D64662CD-6F79-4C9D-9D5D-373AE76DC045}" type="presParOf" srcId="{48DCA053-8682-4986-8A13-D635877C1CD9}" destId="{112497D9-E64D-4C50-B109-049DD0C25CD5}" srcOrd="2" destOrd="0" presId="urn:microsoft.com/office/officeart/2005/8/layout/cycle1"/>
    <dgm:cxn modelId="{E1AFB513-BC0A-4DE5-9B95-8F66FFCFA760}" type="presParOf" srcId="{48DCA053-8682-4986-8A13-D635877C1CD9}" destId="{CA639245-1083-4FBD-ACB1-A70288427913}" srcOrd="3" destOrd="0" presId="urn:microsoft.com/office/officeart/2005/8/layout/cycle1"/>
    <dgm:cxn modelId="{33F09AA5-6162-4611-9C3D-E028652420B9}" type="presParOf" srcId="{48DCA053-8682-4986-8A13-D635877C1CD9}" destId="{492EF438-365B-4E51-B63A-1C89CDF8C4D2}" srcOrd="4" destOrd="0" presId="urn:microsoft.com/office/officeart/2005/8/layout/cycle1"/>
    <dgm:cxn modelId="{B9B82900-21A3-4701-81E0-CAC45690B478}" type="presParOf" srcId="{48DCA053-8682-4986-8A13-D635877C1CD9}" destId="{8AAF61A3-E8E9-4E0E-8344-C05DD8FD08E7}" srcOrd="5" destOrd="0" presId="urn:microsoft.com/office/officeart/2005/8/layout/cycle1"/>
    <dgm:cxn modelId="{01D8722D-0806-4A7F-9C01-259E72480196}" type="presParOf" srcId="{48DCA053-8682-4986-8A13-D635877C1CD9}" destId="{C7611884-DD91-4C1A-B666-454628758048}" srcOrd="6" destOrd="0" presId="urn:microsoft.com/office/officeart/2005/8/layout/cycle1"/>
    <dgm:cxn modelId="{1063415A-1F0C-43FB-96D3-BBD54D2188B4}" type="presParOf" srcId="{48DCA053-8682-4986-8A13-D635877C1CD9}" destId="{96EDB814-658C-42DC-A8B0-DB2585AAEEAB}" srcOrd="7" destOrd="0" presId="urn:microsoft.com/office/officeart/2005/8/layout/cycle1"/>
    <dgm:cxn modelId="{C6A72E0B-8FAA-4693-81C4-DF99B0645EE7}" type="presParOf" srcId="{48DCA053-8682-4986-8A13-D635877C1CD9}" destId="{5B9089AE-520A-41C9-AC40-A11D3043BFBA}" srcOrd="8" destOrd="0" presId="urn:microsoft.com/office/officeart/2005/8/layout/cycle1"/>
    <dgm:cxn modelId="{26585C8A-C1D9-4B03-AF13-05A46E2B2D99}" type="presParOf" srcId="{48DCA053-8682-4986-8A13-D635877C1CD9}" destId="{29910FF8-D3E8-4086-805C-F37939747BAB}" srcOrd="9" destOrd="0" presId="urn:microsoft.com/office/officeart/2005/8/layout/cycle1"/>
    <dgm:cxn modelId="{ACCE38AA-42EC-47F6-A773-05B114D72D46}" type="presParOf" srcId="{48DCA053-8682-4986-8A13-D635877C1CD9}" destId="{4162C32B-4BB6-4D57-9D10-1BBB84E77F3A}" srcOrd="10" destOrd="0" presId="urn:microsoft.com/office/officeart/2005/8/layout/cycle1"/>
    <dgm:cxn modelId="{18AC3F9A-BEBE-4FD3-A8E6-FBF5BF780E54}" type="presParOf" srcId="{48DCA053-8682-4986-8A13-D635877C1CD9}" destId="{A71DAA88-501B-414F-AD5E-440716FE8B43}"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F81DB2-400A-4050-AB96-FBB9907C43B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BC2AD378-6986-41D0-924E-228842FC82E6}">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dirty="0"/>
        </a:p>
      </dgm:t>
    </dgm:pt>
    <dgm:pt modelId="{6205398C-AD6F-4837-8C8B-2A5A89970E27}" type="parTrans" cxnId="{EA15A766-9ED1-4C56-941C-8845AC6DBCF5}">
      <dgm:prSet/>
      <dgm:spPr/>
      <dgm:t>
        <a:bodyPr/>
        <a:lstStyle/>
        <a:p>
          <a:endParaRPr lang="el-GR"/>
        </a:p>
      </dgm:t>
    </dgm:pt>
    <dgm:pt modelId="{6257D055-384C-4734-AD49-7AB71D6D0E79}" type="sibTrans" cxnId="{EA15A766-9ED1-4C56-941C-8845AC6DBCF5}">
      <dgm:prSet/>
      <dgm:spPr/>
      <dgm:t>
        <a:bodyPr/>
        <a:lstStyle/>
        <a:p>
          <a:endParaRPr lang="el-GR"/>
        </a:p>
      </dgm:t>
    </dgm:pt>
    <dgm:pt modelId="{6961602D-C49C-4F37-A8DB-96C5420B4B89}">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endParaRPr lang="el-GR" sz="1200" dirty="0"/>
        </a:p>
      </dgm:t>
    </dgm:pt>
    <dgm:pt modelId="{59C646F1-7927-468A-B0C7-521EE85A4509}" type="parTrans" cxnId="{8F49693D-5BD8-4A07-80ED-16A5A41C2661}">
      <dgm:prSet/>
      <dgm:spPr/>
      <dgm:t>
        <a:bodyPr/>
        <a:lstStyle/>
        <a:p>
          <a:endParaRPr lang="el-GR"/>
        </a:p>
      </dgm:t>
    </dgm:pt>
    <dgm:pt modelId="{5C757B21-82E6-43FF-BA2E-A1554052AA05}" type="sibTrans" cxnId="{8F49693D-5BD8-4A07-80ED-16A5A41C2661}">
      <dgm:prSet/>
      <dgm:spPr/>
      <dgm:t>
        <a:bodyPr/>
        <a:lstStyle/>
        <a:p>
          <a:endParaRPr lang="el-GR"/>
        </a:p>
      </dgm:t>
    </dgm:pt>
    <dgm:pt modelId="{7EB257AA-9F6F-45E3-9F66-46A65D07C0F7}">
      <dgm:prSet phldrT="[Κείμενο]" custT="1"/>
      <dgm:spPr/>
      <dgm:t>
        <a:bodyPr/>
        <a:lstStyle/>
        <a:p>
          <a:pPr>
            <a:lnSpc>
              <a:spcPct val="100000"/>
            </a:lnSpc>
            <a:spcAft>
              <a:spcPts val="0"/>
            </a:spcAft>
          </a:pP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2017</a:t>
          </a:r>
        </a:p>
        <a:p>
          <a:pPr>
            <a:lnSpc>
              <a:spcPct val="100000"/>
            </a:lnSpc>
            <a:spcAft>
              <a:spcPts val="0"/>
            </a:spcAft>
          </a:pPr>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Περιφερειακές Ενότητες</a:t>
          </a:r>
        </a:p>
        <a:p>
          <a:pPr>
            <a:lnSpc>
              <a:spcPct val="100000"/>
            </a:lnSpc>
            <a:spcAft>
              <a:spcPts val="0"/>
            </a:spcAft>
          </a:pP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(Δεν υλοποιήθηκε)</a:t>
          </a:r>
          <a:endParaRPr lang="el-GR" sz="900" dirty="0">
            <a:solidFill>
              <a:schemeClr val="tx1"/>
            </a:solidFill>
          </a:endParaRPr>
        </a:p>
      </dgm:t>
    </dgm:pt>
    <dgm:pt modelId="{10C58B99-0065-48E1-9920-2C0565D74848}" type="parTrans" cxnId="{399D9AE9-A3EA-4C54-A2EA-A61315104D46}">
      <dgm:prSet/>
      <dgm:spPr/>
      <dgm:t>
        <a:bodyPr/>
        <a:lstStyle/>
        <a:p>
          <a:endParaRPr lang="el-GR"/>
        </a:p>
      </dgm:t>
    </dgm:pt>
    <dgm:pt modelId="{04B8619C-60B4-420E-9207-D56C4E903157}" type="sibTrans" cxnId="{399D9AE9-A3EA-4C54-A2EA-A61315104D46}">
      <dgm:prSet/>
      <dgm:spPr/>
      <dgm:t>
        <a:bodyPr/>
        <a:lstStyle/>
        <a:p>
          <a:endParaRPr lang="el-GR"/>
        </a:p>
      </dgm:t>
    </dgm:pt>
    <dgm:pt modelId="{8440E795-6D48-4A38-92E5-572DDB2BD4E7}">
      <dgm:prSet phldrT="[Κείμενο]" custT="1"/>
      <dgm:spPr/>
      <dgm:t>
        <a:bodyPr/>
        <a:lstStyle/>
        <a:p>
          <a:pPr>
            <a:lnSpc>
              <a:spcPct val="100000"/>
            </a:lnSpc>
            <a:spcAft>
              <a:spcPts val="0"/>
            </a:spcAft>
          </a:pPr>
          <a:r>
            <a:rPr lang="el-GR" sz="1200" b="1" dirty="0">
              <a:latin typeface="Calibri" panose="020F0502020204030204" pitchFamily="34" charset="0"/>
              <a:ea typeface="Calibri" panose="020F0502020204030204" pitchFamily="34" charset="0"/>
              <a:cs typeface="Calibri" panose="020F0502020204030204" pitchFamily="34" charset="0"/>
            </a:rPr>
            <a:t>Ν.5106/24</a:t>
          </a:r>
        </a:p>
        <a:p>
          <a:pPr>
            <a:lnSpc>
              <a:spcPct val="100000"/>
            </a:lnSpc>
            <a:spcAft>
              <a:spcPts val="0"/>
            </a:spcAft>
          </a:pPr>
          <a:r>
            <a:rPr lang="el-GR" sz="1200" b="1" dirty="0">
              <a:latin typeface="Calibri" panose="020F0502020204030204" pitchFamily="34" charset="0"/>
              <a:ea typeface="Calibri" panose="020F0502020204030204" pitchFamily="34" charset="0"/>
              <a:cs typeface="Calibri" panose="020F0502020204030204" pitchFamily="34" charset="0"/>
            </a:rPr>
            <a:t>(τροποπ.Ν.4495/17) στο </a:t>
          </a:r>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ΥΠΕΝ</a:t>
          </a:r>
          <a:r>
            <a:rPr lang="el-GR" sz="1200" b="1" dirty="0">
              <a:latin typeface="Calibri" panose="020F0502020204030204" pitchFamily="34" charset="0"/>
              <a:ea typeface="Calibri" panose="020F0502020204030204" pitchFamily="34" charset="0"/>
              <a:cs typeface="Calibri" panose="020F0502020204030204" pitchFamily="34" charset="0"/>
            </a:rPr>
            <a:t> και </a:t>
          </a:r>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ΥΠΟΜΕ</a:t>
          </a:r>
          <a:endParaRPr lang="el-GR" sz="1200" dirty="0">
            <a:solidFill>
              <a:schemeClr val="accent2"/>
            </a:solidFill>
          </a:endParaRPr>
        </a:p>
      </dgm:t>
    </dgm:pt>
    <dgm:pt modelId="{186D326C-35DF-4C43-91E4-01C67E11210C}" type="parTrans" cxnId="{E8A49107-6286-4EF1-A785-31366CA01521}">
      <dgm:prSet/>
      <dgm:spPr/>
      <dgm:t>
        <a:bodyPr/>
        <a:lstStyle/>
        <a:p>
          <a:endParaRPr lang="el-GR"/>
        </a:p>
      </dgm:t>
    </dgm:pt>
    <dgm:pt modelId="{4032FC2E-8D17-4A9B-B958-79B62075FA58}" type="sibTrans" cxnId="{E8A49107-6286-4EF1-A785-31366CA01521}">
      <dgm:prSet/>
      <dgm:spPr/>
      <dgm:t>
        <a:bodyPr/>
        <a:lstStyle/>
        <a:p>
          <a:endParaRPr lang="el-GR"/>
        </a:p>
      </dgm:t>
    </dgm:pt>
    <dgm:pt modelId="{9935C619-3003-4F65-A628-B6BEB4309497}">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endParaRPr lang="el-GR" sz="1200" dirty="0">
            <a:solidFill>
              <a:schemeClr val="accent2"/>
            </a:solidFill>
          </a:endParaRPr>
        </a:p>
      </dgm:t>
    </dgm:pt>
    <dgm:pt modelId="{F74CA802-8DCC-48AB-8E9E-C9773C5683BA}" type="parTrans" cxnId="{5700D1DA-4B92-4875-82F4-0FF31B8C5A1E}">
      <dgm:prSet/>
      <dgm:spPr/>
      <dgm:t>
        <a:bodyPr/>
        <a:lstStyle/>
        <a:p>
          <a:endParaRPr lang="el-GR"/>
        </a:p>
      </dgm:t>
    </dgm:pt>
    <dgm:pt modelId="{C89852A7-5702-48FC-B460-1104B03A4A19}" type="sibTrans" cxnId="{5700D1DA-4B92-4875-82F4-0FF31B8C5A1E}">
      <dgm:prSet/>
      <dgm:spPr/>
      <dgm:t>
        <a:bodyPr/>
        <a:lstStyle/>
        <a:p>
          <a:endParaRPr lang="el-GR"/>
        </a:p>
      </dgm:t>
    </dgm:pt>
    <dgm:pt modelId="{48DCA053-8682-4986-8A13-D635877C1CD9}" type="pres">
      <dgm:prSet presAssocID="{48F81DB2-400A-4050-AB96-FBB9907C43BA}" presName="cycle" presStyleCnt="0">
        <dgm:presLayoutVars>
          <dgm:dir/>
          <dgm:resizeHandles val="exact"/>
        </dgm:presLayoutVars>
      </dgm:prSet>
      <dgm:spPr/>
    </dgm:pt>
    <dgm:pt modelId="{C4CFE3DF-A92C-483F-B171-087B2FF6DFF0}" type="pres">
      <dgm:prSet presAssocID="{BC2AD378-6986-41D0-924E-228842FC82E6}" presName="dummy" presStyleCnt="0"/>
      <dgm:spPr/>
    </dgm:pt>
    <dgm:pt modelId="{87D95D6A-58E7-4DA9-AF36-9A8DB13AFC41}" type="pres">
      <dgm:prSet presAssocID="{BC2AD378-6986-41D0-924E-228842FC82E6}" presName="node" presStyleLbl="revTx" presStyleIdx="0" presStyleCnt="5">
        <dgm:presLayoutVars>
          <dgm:bulletEnabled val="1"/>
        </dgm:presLayoutVars>
      </dgm:prSet>
      <dgm:spPr/>
    </dgm:pt>
    <dgm:pt modelId="{112497D9-E64D-4C50-B109-049DD0C25CD5}" type="pres">
      <dgm:prSet presAssocID="{6257D055-384C-4734-AD49-7AB71D6D0E79}" presName="sibTrans" presStyleLbl="node1" presStyleIdx="0" presStyleCnt="5"/>
      <dgm:spPr/>
    </dgm:pt>
    <dgm:pt modelId="{CA639245-1083-4FBD-ACB1-A70288427913}" type="pres">
      <dgm:prSet presAssocID="{6961602D-C49C-4F37-A8DB-96C5420B4B89}" presName="dummy" presStyleCnt="0"/>
      <dgm:spPr/>
    </dgm:pt>
    <dgm:pt modelId="{492EF438-365B-4E51-B63A-1C89CDF8C4D2}" type="pres">
      <dgm:prSet presAssocID="{6961602D-C49C-4F37-A8DB-96C5420B4B89}" presName="node" presStyleLbl="revTx" presStyleIdx="1" presStyleCnt="5">
        <dgm:presLayoutVars>
          <dgm:bulletEnabled val="1"/>
        </dgm:presLayoutVars>
      </dgm:prSet>
      <dgm:spPr/>
    </dgm:pt>
    <dgm:pt modelId="{8AAF61A3-E8E9-4E0E-8344-C05DD8FD08E7}" type="pres">
      <dgm:prSet presAssocID="{5C757B21-82E6-43FF-BA2E-A1554052AA05}" presName="sibTrans" presStyleLbl="node1" presStyleIdx="1" presStyleCnt="5"/>
      <dgm:spPr/>
    </dgm:pt>
    <dgm:pt modelId="{6BBEE38D-4AA5-4AB0-944F-634B933788FD}" type="pres">
      <dgm:prSet presAssocID="{7EB257AA-9F6F-45E3-9F66-46A65D07C0F7}" presName="dummy" presStyleCnt="0"/>
      <dgm:spPr/>
    </dgm:pt>
    <dgm:pt modelId="{CC640463-3B15-4595-8F95-D5434A04AF0A}" type="pres">
      <dgm:prSet presAssocID="{7EB257AA-9F6F-45E3-9F66-46A65D07C0F7}" presName="node" presStyleLbl="revTx" presStyleIdx="2" presStyleCnt="5" custScaleX="159359" custScaleY="96582">
        <dgm:presLayoutVars>
          <dgm:bulletEnabled val="1"/>
        </dgm:presLayoutVars>
      </dgm:prSet>
      <dgm:spPr/>
    </dgm:pt>
    <dgm:pt modelId="{DD681180-9904-4298-93C0-8CC730A06CED}" type="pres">
      <dgm:prSet presAssocID="{04B8619C-60B4-420E-9207-D56C4E903157}" presName="sibTrans" presStyleLbl="node1" presStyleIdx="2" presStyleCnt="5"/>
      <dgm:spPr/>
    </dgm:pt>
    <dgm:pt modelId="{C7611884-DD91-4C1A-B666-454628758048}" type="pres">
      <dgm:prSet presAssocID="{8440E795-6D48-4A38-92E5-572DDB2BD4E7}" presName="dummy" presStyleCnt="0"/>
      <dgm:spPr/>
    </dgm:pt>
    <dgm:pt modelId="{96EDB814-658C-42DC-A8B0-DB2585AAEEAB}" type="pres">
      <dgm:prSet presAssocID="{8440E795-6D48-4A38-92E5-572DDB2BD4E7}" presName="node" presStyleLbl="revTx" presStyleIdx="3" presStyleCnt="5" custScaleX="184913" custScaleY="104594">
        <dgm:presLayoutVars>
          <dgm:bulletEnabled val="1"/>
        </dgm:presLayoutVars>
      </dgm:prSet>
      <dgm:spPr/>
    </dgm:pt>
    <dgm:pt modelId="{5B9089AE-520A-41C9-AC40-A11D3043BFBA}" type="pres">
      <dgm:prSet presAssocID="{4032FC2E-8D17-4A9B-B958-79B62075FA58}" presName="sibTrans" presStyleLbl="node1" presStyleIdx="3" presStyleCnt="5"/>
      <dgm:spPr/>
    </dgm:pt>
    <dgm:pt modelId="{29910FF8-D3E8-4086-805C-F37939747BAB}" type="pres">
      <dgm:prSet presAssocID="{9935C619-3003-4F65-A628-B6BEB4309497}" presName="dummy" presStyleCnt="0"/>
      <dgm:spPr/>
    </dgm:pt>
    <dgm:pt modelId="{4162C32B-4BB6-4D57-9D10-1BBB84E77F3A}" type="pres">
      <dgm:prSet presAssocID="{9935C619-3003-4F65-A628-B6BEB4309497}" presName="node" presStyleLbl="revTx" presStyleIdx="4" presStyleCnt="5">
        <dgm:presLayoutVars>
          <dgm:bulletEnabled val="1"/>
        </dgm:presLayoutVars>
      </dgm:prSet>
      <dgm:spPr/>
    </dgm:pt>
    <dgm:pt modelId="{A71DAA88-501B-414F-AD5E-440716FE8B43}" type="pres">
      <dgm:prSet presAssocID="{C89852A7-5702-48FC-B460-1104B03A4A19}" presName="sibTrans" presStyleLbl="node1" presStyleIdx="4" presStyleCnt="5"/>
      <dgm:spPr/>
    </dgm:pt>
  </dgm:ptLst>
  <dgm:cxnLst>
    <dgm:cxn modelId="{E8A49107-6286-4EF1-A785-31366CA01521}" srcId="{48F81DB2-400A-4050-AB96-FBB9907C43BA}" destId="{8440E795-6D48-4A38-92E5-572DDB2BD4E7}" srcOrd="3" destOrd="0" parTransId="{186D326C-35DF-4C43-91E4-01C67E11210C}" sibTransId="{4032FC2E-8D17-4A9B-B958-79B62075FA58}"/>
    <dgm:cxn modelId="{7212B608-AC13-495C-9E4D-856F71E689A5}" type="presOf" srcId="{C89852A7-5702-48FC-B460-1104B03A4A19}" destId="{A71DAA88-501B-414F-AD5E-440716FE8B43}" srcOrd="0" destOrd="0" presId="urn:microsoft.com/office/officeart/2005/8/layout/cycle1"/>
    <dgm:cxn modelId="{19F5230D-E5C4-4B81-9933-2A6A57F402EF}" type="presOf" srcId="{BC2AD378-6986-41D0-924E-228842FC82E6}" destId="{87D95D6A-58E7-4DA9-AF36-9A8DB13AFC41}" srcOrd="0" destOrd="0" presId="urn:microsoft.com/office/officeart/2005/8/layout/cycle1"/>
    <dgm:cxn modelId="{8F49693D-5BD8-4A07-80ED-16A5A41C2661}" srcId="{48F81DB2-400A-4050-AB96-FBB9907C43BA}" destId="{6961602D-C49C-4F37-A8DB-96C5420B4B89}" srcOrd="1" destOrd="0" parTransId="{59C646F1-7927-468A-B0C7-521EE85A4509}" sibTransId="{5C757B21-82E6-43FF-BA2E-A1554052AA05}"/>
    <dgm:cxn modelId="{388CD562-F4CF-4B8C-9EBE-50C6E01BCABB}" type="presOf" srcId="{6961602D-C49C-4F37-A8DB-96C5420B4B89}" destId="{492EF438-365B-4E51-B63A-1C89CDF8C4D2}" srcOrd="0" destOrd="0" presId="urn:microsoft.com/office/officeart/2005/8/layout/cycle1"/>
    <dgm:cxn modelId="{EA15A766-9ED1-4C56-941C-8845AC6DBCF5}" srcId="{48F81DB2-400A-4050-AB96-FBB9907C43BA}" destId="{BC2AD378-6986-41D0-924E-228842FC82E6}" srcOrd="0" destOrd="0" parTransId="{6205398C-AD6F-4837-8C8B-2A5A89970E27}" sibTransId="{6257D055-384C-4734-AD49-7AB71D6D0E79}"/>
    <dgm:cxn modelId="{F9255E47-F374-4322-9DE2-AB17D2ADDC72}" type="presOf" srcId="{9935C619-3003-4F65-A628-B6BEB4309497}" destId="{4162C32B-4BB6-4D57-9D10-1BBB84E77F3A}" srcOrd="0" destOrd="0" presId="urn:microsoft.com/office/officeart/2005/8/layout/cycle1"/>
    <dgm:cxn modelId="{B8A4C647-41B4-40C2-8B20-E380C1C2B272}" type="presOf" srcId="{4032FC2E-8D17-4A9B-B958-79B62075FA58}" destId="{5B9089AE-520A-41C9-AC40-A11D3043BFBA}" srcOrd="0" destOrd="0" presId="urn:microsoft.com/office/officeart/2005/8/layout/cycle1"/>
    <dgm:cxn modelId="{59F7106B-7717-4365-9DE5-A5DB1C6354F4}" type="presOf" srcId="{48F81DB2-400A-4050-AB96-FBB9907C43BA}" destId="{48DCA053-8682-4986-8A13-D635877C1CD9}" srcOrd="0" destOrd="0" presId="urn:microsoft.com/office/officeart/2005/8/layout/cycle1"/>
    <dgm:cxn modelId="{A042CE9E-76F8-4C24-A2B6-D4103D861167}" type="presOf" srcId="{5C757B21-82E6-43FF-BA2E-A1554052AA05}" destId="{8AAF61A3-E8E9-4E0E-8344-C05DD8FD08E7}" srcOrd="0" destOrd="0" presId="urn:microsoft.com/office/officeart/2005/8/layout/cycle1"/>
    <dgm:cxn modelId="{449CCEBA-FCB2-4809-8FC2-B4C7455FDB5A}" type="presOf" srcId="{8440E795-6D48-4A38-92E5-572DDB2BD4E7}" destId="{96EDB814-658C-42DC-A8B0-DB2585AAEEAB}" srcOrd="0" destOrd="0" presId="urn:microsoft.com/office/officeart/2005/8/layout/cycle1"/>
    <dgm:cxn modelId="{5700D1DA-4B92-4875-82F4-0FF31B8C5A1E}" srcId="{48F81DB2-400A-4050-AB96-FBB9907C43BA}" destId="{9935C619-3003-4F65-A628-B6BEB4309497}" srcOrd="4" destOrd="0" parTransId="{F74CA802-8DCC-48AB-8E9E-C9773C5683BA}" sibTransId="{C89852A7-5702-48FC-B460-1104B03A4A19}"/>
    <dgm:cxn modelId="{A35C9ADB-4237-4E36-8705-F91D9BFD73C6}" type="presOf" srcId="{6257D055-384C-4734-AD49-7AB71D6D0E79}" destId="{112497D9-E64D-4C50-B109-049DD0C25CD5}" srcOrd="0" destOrd="0" presId="urn:microsoft.com/office/officeart/2005/8/layout/cycle1"/>
    <dgm:cxn modelId="{8B2BB0DB-6C10-4016-9224-2747FF8AFDF5}" type="presOf" srcId="{04B8619C-60B4-420E-9207-D56C4E903157}" destId="{DD681180-9904-4298-93C0-8CC730A06CED}" srcOrd="0" destOrd="0" presId="urn:microsoft.com/office/officeart/2005/8/layout/cycle1"/>
    <dgm:cxn modelId="{399D9AE9-A3EA-4C54-A2EA-A61315104D46}" srcId="{48F81DB2-400A-4050-AB96-FBB9907C43BA}" destId="{7EB257AA-9F6F-45E3-9F66-46A65D07C0F7}" srcOrd="2" destOrd="0" parTransId="{10C58B99-0065-48E1-9920-2C0565D74848}" sibTransId="{04B8619C-60B4-420E-9207-D56C4E903157}"/>
    <dgm:cxn modelId="{22F91EF9-93C1-41B7-90C4-44DB4B3AE708}" type="presOf" srcId="{7EB257AA-9F6F-45E3-9F66-46A65D07C0F7}" destId="{CC640463-3B15-4595-8F95-D5434A04AF0A}" srcOrd="0" destOrd="0" presId="urn:microsoft.com/office/officeart/2005/8/layout/cycle1"/>
    <dgm:cxn modelId="{2FDCBF3D-C670-43D4-AF4C-41D8A3B8F6AE}" type="presParOf" srcId="{48DCA053-8682-4986-8A13-D635877C1CD9}" destId="{C4CFE3DF-A92C-483F-B171-087B2FF6DFF0}" srcOrd="0" destOrd="0" presId="urn:microsoft.com/office/officeart/2005/8/layout/cycle1"/>
    <dgm:cxn modelId="{3AA119E3-E4FE-455E-BFDB-8390400B1902}" type="presParOf" srcId="{48DCA053-8682-4986-8A13-D635877C1CD9}" destId="{87D95D6A-58E7-4DA9-AF36-9A8DB13AFC41}" srcOrd="1" destOrd="0" presId="urn:microsoft.com/office/officeart/2005/8/layout/cycle1"/>
    <dgm:cxn modelId="{D64662CD-6F79-4C9D-9D5D-373AE76DC045}" type="presParOf" srcId="{48DCA053-8682-4986-8A13-D635877C1CD9}" destId="{112497D9-E64D-4C50-B109-049DD0C25CD5}" srcOrd="2" destOrd="0" presId="urn:microsoft.com/office/officeart/2005/8/layout/cycle1"/>
    <dgm:cxn modelId="{E1AFB513-BC0A-4DE5-9B95-8F66FFCFA760}" type="presParOf" srcId="{48DCA053-8682-4986-8A13-D635877C1CD9}" destId="{CA639245-1083-4FBD-ACB1-A70288427913}" srcOrd="3" destOrd="0" presId="urn:microsoft.com/office/officeart/2005/8/layout/cycle1"/>
    <dgm:cxn modelId="{33F09AA5-6162-4611-9C3D-E028652420B9}" type="presParOf" srcId="{48DCA053-8682-4986-8A13-D635877C1CD9}" destId="{492EF438-365B-4E51-B63A-1C89CDF8C4D2}" srcOrd="4" destOrd="0" presId="urn:microsoft.com/office/officeart/2005/8/layout/cycle1"/>
    <dgm:cxn modelId="{B9B82900-21A3-4701-81E0-CAC45690B478}" type="presParOf" srcId="{48DCA053-8682-4986-8A13-D635877C1CD9}" destId="{8AAF61A3-E8E9-4E0E-8344-C05DD8FD08E7}" srcOrd="5" destOrd="0" presId="urn:microsoft.com/office/officeart/2005/8/layout/cycle1"/>
    <dgm:cxn modelId="{BB26300B-4244-4FE3-BA1C-F66C2FD54C98}" type="presParOf" srcId="{48DCA053-8682-4986-8A13-D635877C1CD9}" destId="{6BBEE38D-4AA5-4AB0-944F-634B933788FD}" srcOrd="6" destOrd="0" presId="urn:microsoft.com/office/officeart/2005/8/layout/cycle1"/>
    <dgm:cxn modelId="{E0990263-2863-4ECE-9B17-8301CA009B89}" type="presParOf" srcId="{48DCA053-8682-4986-8A13-D635877C1CD9}" destId="{CC640463-3B15-4595-8F95-D5434A04AF0A}" srcOrd="7" destOrd="0" presId="urn:microsoft.com/office/officeart/2005/8/layout/cycle1"/>
    <dgm:cxn modelId="{274C9BF2-A2F3-4A7F-801B-CB3C9561C995}" type="presParOf" srcId="{48DCA053-8682-4986-8A13-D635877C1CD9}" destId="{DD681180-9904-4298-93C0-8CC730A06CED}" srcOrd="8" destOrd="0" presId="urn:microsoft.com/office/officeart/2005/8/layout/cycle1"/>
    <dgm:cxn modelId="{01D8722D-0806-4A7F-9C01-259E72480196}" type="presParOf" srcId="{48DCA053-8682-4986-8A13-D635877C1CD9}" destId="{C7611884-DD91-4C1A-B666-454628758048}" srcOrd="9" destOrd="0" presId="urn:microsoft.com/office/officeart/2005/8/layout/cycle1"/>
    <dgm:cxn modelId="{1063415A-1F0C-43FB-96D3-BBD54D2188B4}" type="presParOf" srcId="{48DCA053-8682-4986-8A13-D635877C1CD9}" destId="{96EDB814-658C-42DC-A8B0-DB2585AAEEAB}" srcOrd="10" destOrd="0" presId="urn:microsoft.com/office/officeart/2005/8/layout/cycle1"/>
    <dgm:cxn modelId="{C6A72E0B-8FAA-4693-81C4-DF99B0645EE7}" type="presParOf" srcId="{48DCA053-8682-4986-8A13-D635877C1CD9}" destId="{5B9089AE-520A-41C9-AC40-A11D3043BFBA}" srcOrd="11" destOrd="0" presId="urn:microsoft.com/office/officeart/2005/8/layout/cycle1"/>
    <dgm:cxn modelId="{26585C8A-C1D9-4B03-AF13-05A46E2B2D99}" type="presParOf" srcId="{48DCA053-8682-4986-8A13-D635877C1CD9}" destId="{29910FF8-D3E8-4086-805C-F37939747BAB}" srcOrd="12" destOrd="0" presId="urn:microsoft.com/office/officeart/2005/8/layout/cycle1"/>
    <dgm:cxn modelId="{ACCE38AA-42EC-47F6-A773-05B114D72D46}" type="presParOf" srcId="{48DCA053-8682-4986-8A13-D635877C1CD9}" destId="{4162C32B-4BB6-4D57-9D10-1BBB84E77F3A}" srcOrd="13" destOrd="0" presId="urn:microsoft.com/office/officeart/2005/8/layout/cycle1"/>
    <dgm:cxn modelId="{18AC3F9A-BEBE-4FD3-A8E6-FBF5BF780E54}" type="presParOf" srcId="{48DCA053-8682-4986-8A13-D635877C1CD9}" destId="{A71DAA88-501B-414F-AD5E-440716FE8B43}" srcOrd="14" destOrd="0" presId="urn:microsoft.com/office/officeart/2005/8/layout/cycle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F81DB2-400A-4050-AB96-FBB9907C43B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BC2AD378-6986-41D0-924E-228842FC82E6}">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dirty="0"/>
        </a:p>
      </dgm:t>
    </dgm:pt>
    <dgm:pt modelId="{6205398C-AD6F-4837-8C8B-2A5A89970E27}" type="parTrans" cxnId="{EA15A766-9ED1-4C56-941C-8845AC6DBCF5}">
      <dgm:prSet/>
      <dgm:spPr/>
      <dgm:t>
        <a:bodyPr/>
        <a:lstStyle/>
        <a:p>
          <a:endParaRPr lang="el-GR"/>
        </a:p>
      </dgm:t>
    </dgm:pt>
    <dgm:pt modelId="{6257D055-384C-4734-AD49-7AB71D6D0E79}" type="sibTrans" cxnId="{EA15A766-9ED1-4C56-941C-8845AC6DBCF5}">
      <dgm:prSet/>
      <dgm:spPr/>
      <dgm:t>
        <a:bodyPr/>
        <a:lstStyle/>
        <a:p>
          <a:endParaRPr lang="el-GR"/>
        </a:p>
      </dgm:t>
    </dgm:pt>
    <dgm:pt modelId="{6961602D-C49C-4F37-A8DB-96C5420B4B89}">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endParaRPr lang="el-GR" sz="1200" dirty="0"/>
        </a:p>
      </dgm:t>
    </dgm:pt>
    <dgm:pt modelId="{59C646F1-7927-468A-B0C7-521EE85A4509}" type="parTrans" cxnId="{8F49693D-5BD8-4A07-80ED-16A5A41C2661}">
      <dgm:prSet/>
      <dgm:spPr/>
      <dgm:t>
        <a:bodyPr/>
        <a:lstStyle/>
        <a:p>
          <a:endParaRPr lang="el-GR"/>
        </a:p>
      </dgm:t>
    </dgm:pt>
    <dgm:pt modelId="{5C757B21-82E6-43FF-BA2E-A1554052AA05}" type="sibTrans" cxnId="{8F49693D-5BD8-4A07-80ED-16A5A41C2661}">
      <dgm:prSet/>
      <dgm:spPr/>
      <dgm:t>
        <a:bodyPr/>
        <a:lstStyle/>
        <a:p>
          <a:endParaRPr lang="el-GR"/>
        </a:p>
      </dgm:t>
    </dgm:pt>
    <dgm:pt modelId="{8440E795-6D48-4A38-92E5-572DDB2BD4E7}">
      <dgm:prSet phldrT="[Κείμενο]" custT="1"/>
      <dgm:spPr/>
      <dgm:t>
        <a:bodyPr/>
        <a:lstStyle/>
        <a:p>
          <a:r>
            <a:rPr lang="el-GR" sz="1500" b="1" dirty="0">
              <a:latin typeface="Calibri" panose="020F0502020204030204" pitchFamily="34" charset="0"/>
              <a:ea typeface="Calibri" panose="020F0502020204030204" pitchFamily="34" charset="0"/>
              <a:cs typeface="Calibri" panose="020F0502020204030204" pitchFamily="34" charset="0"/>
            </a:rPr>
            <a:t>η επόμενη μέρα </a:t>
          </a:r>
        </a:p>
        <a:p>
          <a:r>
            <a:rPr lang="el-GR" sz="1500" b="1" dirty="0">
              <a:latin typeface="Calibri" panose="020F0502020204030204" pitchFamily="34" charset="0"/>
              <a:ea typeface="Calibri" panose="020F0502020204030204" pitchFamily="34" charset="0"/>
              <a:cs typeface="Calibri" panose="020F0502020204030204" pitchFamily="34" charset="0"/>
            </a:rPr>
            <a:t>?</a:t>
          </a:r>
          <a:endParaRPr lang="el-GR" sz="1500" dirty="0"/>
        </a:p>
      </dgm:t>
    </dgm:pt>
    <dgm:pt modelId="{186D326C-35DF-4C43-91E4-01C67E11210C}" type="parTrans" cxnId="{E8A49107-6286-4EF1-A785-31366CA01521}">
      <dgm:prSet/>
      <dgm:spPr/>
      <dgm:t>
        <a:bodyPr/>
        <a:lstStyle/>
        <a:p>
          <a:endParaRPr lang="el-GR"/>
        </a:p>
      </dgm:t>
    </dgm:pt>
    <dgm:pt modelId="{4032FC2E-8D17-4A9B-B958-79B62075FA58}" type="sibTrans" cxnId="{E8A49107-6286-4EF1-A785-31366CA01521}">
      <dgm:prSet/>
      <dgm:spPr/>
      <dgm:t>
        <a:bodyPr/>
        <a:lstStyle/>
        <a:p>
          <a:endParaRPr lang="el-GR"/>
        </a:p>
      </dgm:t>
    </dgm:pt>
    <dgm:pt modelId="{9935C619-3003-4F65-A628-B6BEB4309497}">
      <dgm:prSet phldrT="[Κείμενο]" custT="1"/>
      <dgm:spPr/>
      <dgm:t>
        <a:bodyPr/>
        <a:lstStyle/>
        <a:p>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r>
            <a:rPr lang="el-GR" sz="12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p>
      </dgm:t>
    </dgm:pt>
    <dgm:pt modelId="{F74CA802-8DCC-48AB-8E9E-C9773C5683BA}" type="parTrans" cxnId="{5700D1DA-4B92-4875-82F4-0FF31B8C5A1E}">
      <dgm:prSet/>
      <dgm:spPr/>
      <dgm:t>
        <a:bodyPr/>
        <a:lstStyle/>
        <a:p>
          <a:endParaRPr lang="el-GR"/>
        </a:p>
      </dgm:t>
    </dgm:pt>
    <dgm:pt modelId="{C89852A7-5702-48FC-B460-1104B03A4A19}" type="sibTrans" cxnId="{5700D1DA-4B92-4875-82F4-0FF31B8C5A1E}">
      <dgm:prSet/>
      <dgm:spPr/>
      <dgm:t>
        <a:bodyPr/>
        <a:lstStyle/>
        <a:p>
          <a:endParaRPr lang="el-GR"/>
        </a:p>
      </dgm:t>
    </dgm:pt>
    <dgm:pt modelId="{48DCA053-8682-4986-8A13-D635877C1CD9}" type="pres">
      <dgm:prSet presAssocID="{48F81DB2-400A-4050-AB96-FBB9907C43BA}" presName="cycle" presStyleCnt="0">
        <dgm:presLayoutVars>
          <dgm:dir/>
          <dgm:resizeHandles val="exact"/>
        </dgm:presLayoutVars>
      </dgm:prSet>
      <dgm:spPr/>
    </dgm:pt>
    <dgm:pt modelId="{C4CFE3DF-A92C-483F-B171-087B2FF6DFF0}" type="pres">
      <dgm:prSet presAssocID="{BC2AD378-6986-41D0-924E-228842FC82E6}" presName="dummy" presStyleCnt="0"/>
      <dgm:spPr/>
    </dgm:pt>
    <dgm:pt modelId="{87D95D6A-58E7-4DA9-AF36-9A8DB13AFC41}" type="pres">
      <dgm:prSet presAssocID="{BC2AD378-6986-41D0-924E-228842FC82E6}" presName="node" presStyleLbl="revTx" presStyleIdx="0" presStyleCnt="4">
        <dgm:presLayoutVars>
          <dgm:bulletEnabled val="1"/>
        </dgm:presLayoutVars>
      </dgm:prSet>
      <dgm:spPr/>
    </dgm:pt>
    <dgm:pt modelId="{112497D9-E64D-4C50-B109-049DD0C25CD5}" type="pres">
      <dgm:prSet presAssocID="{6257D055-384C-4734-AD49-7AB71D6D0E79}" presName="sibTrans" presStyleLbl="node1" presStyleIdx="0" presStyleCnt="4"/>
      <dgm:spPr/>
    </dgm:pt>
    <dgm:pt modelId="{CA639245-1083-4FBD-ACB1-A70288427913}" type="pres">
      <dgm:prSet presAssocID="{6961602D-C49C-4F37-A8DB-96C5420B4B89}" presName="dummy" presStyleCnt="0"/>
      <dgm:spPr/>
    </dgm:pt>
    <dgm:pt modelId="{492EF438-365B-4E51-B63A-1C89CDF8C4D2}" type="pres">
      <dgm:prSet presAssocID="{6961602D-C49C-4F37-A8DB-96C5420B4B89}" presName="node" presStyleLbl="revTx" presStyleIdx="1" presStyleCnt="4">
        <dgm:presLayoutVars>
          <dgm:bulletEnabled val="1"/>
        </dgm:presLayoutVars>
      </dgm:prSet>
      <dgm:spPr/>
    </dgm:pt>
    <dgm:pt modelId="{8AAF61A3-E8E9-4E0E-8344-C05DD8FD08E7}" type="pres">
      <dgm:prSet presAssocID="{5C757B21-82E6-43FF-BA2E-A1554052AA05}" presName="sibTrans" presStyleLbl="node1" presStyleIdx="1" presStyleCnt="4"/>
      <dgm:spPr/>
    </dgm:pt>
    <dgm:pt modelId="{C7611884-DD91-4C1A-B666-454628758048}" type="pres">
      <dgm:prSet presAssocID="{8440E795-6D48-4A38-92E5-572DDB2BD4E7}" presName="dummy" presStyleCnt="0"/>
      <dgm:spPr/>
    </dgm:pt>
    <dgm:pt modelId="{96EDB814-658C-42DC-A8B0-DB2585AAEEAB}" type="pres">
      <dgm:prSet presAssocID="{8440E795-6D48-4A38-92E5-572DDB2BD4E7}" presName="node" presStyleLbl="revTx" presStyleIdx="2" presStyleCnt="4">
        <dgm:presLayoutVars>
          <dgm:bulletEnabled val="1"/>
        </dgm:presLayoutVars>
      </dgm:prSet>
      <dgm:spPr/>
    </dgm:pt>
    <dgm:pt modelId="{5B9089AE-520A-41C9-AC40-A11D3043BFBA}" type="pres">
      <dgm:prSet presAssocID="{4032FC2E-8D17-4A9B-B958-79B62075FA58}" presName="sibTrans" presStyleLbl="node1" presStyleIdx="2" presStyleCnt="4"/>
      <dgm:spPr/>
    </dgm:pt>
    <dgm:pt modelId="{29910FF8-D3E8-4086-805C-F37939747BAB}" type="pres">
      <dgm:prSet presAssocID="{9935C619-3003-4F65-A628-B6BEB4309497}" presName="dummy" presStyleCnt="0"/>
      <dgm:spPr/>
    </dgm:pt>
    <dgm:pt modelId="{4162C32B-4BB6-4D57-9D10-1BBB84E77F3A}" type="pres">
      <dgm:prSet presAssocID="{9935C619-3003-4F65-A628-B6BEB4309497}" presName="node" presStyleLbl="revTx" presStyleIdx="3" presStyleCnt="4">
        <dgm:presLayoutVars>
          <dgm:bulletEnabled val="1"/>
        </dgm:presLayoutVars>
      </dgm:prSet>
      <dgm:spPr/>
    </dgm:pt>
    <dgm:pt modelId="{A71DAA88-501B-414F-AD5E-440716FE8B43}" type="pres">
      <dgm:prSet presAssocID="{C89852A7-5702-48FC-B460-1104B03A4A19}" presName="sibTrans" presStyleLbl="node1" presStyleIdx="3" presStyleCnt="4"/>
      <dgm:spPr/>
    </dgm:pt>
  </dgm:ptLst>
  <dgm:cxnLst>
    <dgm:cxn modelId="{E8A49107-6286-4EF1-A785-31366CA01521}" srcId="{48F81DB2-400A-4050-AB96-FBB9907C43BA}" destId="{8440E795-6D48-4A38-92E5-572DDB2BD4E7}" srcOrd="2" destOrd="0" parTransId="{186D326C-35DF-4C43-91E4-01C67E11210C}" sibTransId="{4032FC2E-8D17-4A9B-B958-79B62075FA58}"/>
    <dgm:cxn modelId="{7212B608-AC13-495C-9E4D-856F71E689A5}" type="presOf" srcId="{C89852A7-5702-48FC-B460-1104B03A4A19}" destId="{A71DAA88-501B-414F-AD5E-440716FE8B43}" srcOrd="0" destOrd="0" presId="urn:microsoft.com/office/officeart/2005/8/layout/cycle1"/>
    <dgm:cxn modelId="{19F5230D-E5C4-4B81-9933-2A6A57F402EF}" type="presOf" srcId="{BC2AD378-6986-41D0-924E-228842FC82E6}" destId="{87D95D6A-58E7-4DA9-AF36-9A8DB13AFC41}" srcOrd="0" destOrd="0" presId="urn:microsoft.com/office/officeart/2005/8/layout/cycle1"/>
    <dgm:cxn modelId="{8F49693D-5BD8-4A07-80ED-16A5A41C2661}" srcId="{48F81DB2-400A-4050-AB96-FBB9907C43BA}" destId="{6961602D-C49C-4F37-A8DB-96C5420B4B89}" srcOrd="1" destOrd="0" parTransId="{59C646F1-7927-468A-B0C7-521EE85A4509}" sibTransId="{5C757B21-82E6-43FF-BA2E-A1554052AA05}"/>
    <dgm:cxn modelId="{388CD562-F4CF-4B8C-9EBE-50C6E01BCABB}" type="presOf" srcId="{6961602D-C49C-4F37-A8DB-96C5420B4B89}" destId="{492EF438-365B-4E51-B63A-1C89CDF8C4D2}" srcOrd="0" destOrd="0" presId="urn:microsoft.com/office/officeart/2005/8/layout/cycle1"/>
    <dgm:cxn modelId="{EA15A766-9ED1-4C56-941C-8845AC6DBCF5}" srcId="{48F81DB2-400A-4050-AB96-FBB9907C43BA}" destId="{BC2AD378-6986-41D0-924E-228842FC82E6}" srcOrd="0" destOrd="0" parTransId="{6205398C-AD6F-4837-8C8B-2A5A89970E27}" sibTransId="{6257D055-384C-4734-AD49-7AB71D6D0E79}"/>
    <dgm:cxn modelId="{F9255E47-F374-4322-9DE2-AB17D2ADDC72}" type="presOf" srcId="{9935C619-3003-4F65-A628-B6BEB4309497}" destId="{4162C32B-4BB6-4D57-9D10-1BBB84E77F3A}" srcOrd="0" destOrd="0" presId="urn:microsoft.com/office/officeart/2005/8/layout/cycle1"/>
    <dgm:cxn modelId="{B8A4C647-41B4-40C2-8B20-E380C1C2B272}" type="presOf" srcId="{4032FC2E-8D17-4A9B-B958-79B62075FA58}" destId="{5B9089AE-520A-41C9-AC40-A11D3043BFBA}" srcOrd="0" destOrd="0" presId="urn:microsoft.com/office/officeart/2005/8/layout/cycle1"/>
    <dgm:cxn modelId="{59F7106B-7717-4365-9DE5-A5DB1C6354F4}" type="presOf" srcId="{48F81DB2-400A-4050-AB96-FBB9907C43BA}" destId="{48DCA053-8682-4986-8A13-D635877C1CD9}" srcOrd="0" destOrd="0" presId="urn:microsoft.com/office/officeart/2005/8/layout/cycle1"/>
    <dgm:cxn modelId="{A042CE9E-76F8-4C24-A2B6-D4103D861167}" type="presOf" srcId="{5C757B21-82E6-43FF-BA2E-A1554052AA05}" destId="{8AAF61A3-E8E9-4E0E-8344-C05DD8FD08E7}" srcOrd="0" destOrd="0" presId="urn:microsoft.com/office/officeart/2005/8/layout/cycle1"/>
    <dgm:cxn modelId="{449CCEBA-FCB2-4809-8FC2-B4C7455FDB5A}" type="presOf" srcId="{8440E795-6D48-4A38-92E5-572DDB2BD4E7}" destId="{96EDB814-658C-42DC-A8B0-DB2585AAEEAB}" srcOrd="0" destOrd="0" presId="urn:microsoft.com/office/officeart/2005/8/layout/cycle1"/>
    <dgm:cxn modelId="{5700D1DA-4B92-4875-82F4-0FF31B8C5A1E}" srcId="{48F81DB2-400A-4050-AB96-FBB9907C43BA}" destId="{9935C619-3003-4F65-A628-B6BEB4309497}" srcOrd="3" destOrd="0" parTransId="{F74CA802-8DCC-48AB-8E9E-C9773C5683BA}" sibTransId="{C89852A7-5702-48FC-B460-1104B03A4A19}"/>
    <dgm:cxn modelId="{A35C9ADB-4237-4E36-8705-F91D9BFD73C6}" type="presOf" srcId="{6257D055-384C-4734-AD49-7AB71D6D0E79}" destId="{112497D9-E64D-4C50-B109-049DD0C25CD5}" srcOrd="0" destOrd="0" presId="urn:microsoft.com/office/officeart/2005/8/layout/cycle1"/>
    <dgm:cxn modelId="{2FDCBF3D-C670-43D4-AF4C-41D8A3B8F6AE}" type="presParOf" srcId="{48DCA053-8682-4986-8A13-D635877C1CD9}" destId="{C4CFE3DF-A92C-483F-B171-087B2FF6DFF0}" srcOrd="0" destOrd="0" presId="urn:microsoft.com/office/officeart/2005/8/layout/cycle1"/>
    <dgm:cxn modelId="{3AA119E3-E4FE-455E-BFDB-8390400B1902}" type="presParOf" srcId="{48DCA053-8682-4986-8A13-D635877C1CD9}" destId="{87D95D6A-58E7-4DA9-AF36-9A8DB13AFC41}" srcOrd="1" destOrd="0" presId="urn:microsoft.com/office/officeart/2005/8/layout/cycle1"/>
    <dgm:cxn modelId="{D64662CD-6F79-4C9D-9D5D-373AE76DC045}" type="presParOf" srcId="{48DCA053-8682-4986-8A13-D635877C1CD9}" destId="{112497D9-E64D-4C50-B109-049DD0C25CD5}" srcOrd="2" destOrd="0" presId="urn:microsoft.com/office/officeart/2005/8/layout/cycle1"/>
    <dgm:cxn modelId="{E1AFB513-BC0A-4DE5-9B95-8F66FFCFA760}" type="presParOf" srcId="{48DCA053-8682-4986-8A13-D635877C1CD9}" destId="{CA639245-1083-4FBD-ACB1-A70288427913}" srcOrd="3" destOrd="0" presId="urn:microsoft.com/office/officeart/2005/8/layout/cycle1"/>
    <dgm:cxn modelId="{33F09AA5-6162-4611-9C3D-E028652420B9}" type="presParOf" srcId="{48DCA053-8682-4986-8A13-D635877C1CD9}" destId="{492EF438-365B-4E51-B63A-1C89CDF8C4D2}" srcOrd="4" destOrd="0" presId="urn:microsoft.com/office/officeart/2005/8/layout/cycle1"/>
    <dgm:cxn modelId="{B9B82900-21A3-4701-81E0-CAC45690B478}" type="presParOf" srcId="{48DCA053-8682-4986-8A13-D635877C1CD9}" destId="{8AAF61A3-E8E9-4E0E-8344-C05DD8FD08E7}" srcOrd="5" destOrd="0" presId="urn:microsoft.com/office/officeart/2005/8/layout/cycle1"/>
    <dgm:cxn modelId="{01D8722D-0806-4A7F-9C01-259E72480196}" type="presParOf" srcId="{48DCA053-8682-4986-8A13-D635877C1CD9}" destId="{C7611884-DD91-4C1A-B666-454628758048}" srcOrd="6" destOrd="0" presId="urn:microsoft.com/office/officeart/2005/8/layout/cycle1"/>
    <dgm:cxn modelId="{1063415A-1F0C-43FB-96D3-BBD54D2188B4}" type="presParOf" srcId="{48DCA053-8682-4986-8A13-D635877C1CD9}" destId="{96EDB814-658C-42DC-A8B0-DB2585AAEEAB}" srcOrd="7" destOrd="0" presId="urn:microsoft.com/office/officeart/2005/8/layout/cycle1"/>
    <dgm:cxn modelId="{C6A72E0B-8FAA-4693-81C4-DF99B0645EE7}" type="presParOf" srcId="{48DCA053-8682-4986-8A13-D635877C1CD9}" destId="{5B9089AE-520A-41C9-AC40-A11D3043BFBA}" srcOrd="8" destOrd="0" presId="urn:microsoft.com/office/officeart/2005/8/layout/cycle1"/>
    <dgm:cxn modelId="{26585C8A-C1D9-4B03-AF13-05A46E2B2D99}" type="presParOf" srcId="{48DCA053-8682-4986-8A13-D635877C1CD9}" destId="{29910FF8-D3E8-4086-805C-F37939747BAB}" srcOrd="9" destOrd="0" presId="urn:microsoft.com/office/officeart/2005/8/layout/cycle1"/>
    <dgm:cxn modelId="{ACCE38AA-42EC-47F6-A773-05B114D72D46}" type="presParOf" srcId="{48DCA053-8682-4986-8A13-D635877C1CD9}" destId="{4162C32B-4BB6-4D57-9D10-1BBB84E77F3A}" srcOrd="10" destOrd="0" presId="urn:microsoft.com/office/officeart/2005/8/layout/cycle1"/>
    <dgm:cxn modelId="{18AC3F9A-BEBE-4FD3-A8E6-FBF5BF780E54}" type="presParOf" srcId="{48DCA053-8682-4986-8A13-D635877C1CD9}" destId="{A71DAA88-501B-414F-AD5E-440716FE8B43}" srcOrd="11" destOrd="0" presId="urn:microsoft.com/office/officeart/2005/8/layout/cycle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56091-CC3C-48E4-988C-15D437E979DD}">
      <dsp:nvSpPr>
        <dsp:cNvPr id="0" name=""/>
        <dsp:cNvSpPr/>
      </dsp:nvSpPr>
      <dsp:spPr>
        <a:xfrm>
          <a:off x="4576067" y="108653"/>
          <a:ext cx="2608157" cy="1910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Ν.2218/94, Ν.2240/94,</a:t>
          </a:r>
        </a:p>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Ν.</a:t>
          </a:r>
          <a:r>
            <a:rPr lang="el-GR" sz="1500" b="1" kern="1200" dirty="0">
              <a:solidFill>
                <a:srgbClr val="000000">
                  <a:hueOff val="0"/>
                  <a:satOff val="0"/>
                  <a:lumOff val="0"/>
                  <a:alphaOff val="0"/>
                </a:srgbClr>
              </a:solidFill>
              <a:latin typeface="Calibri" panose="020F0502020204030204" pitchFamily="34" charset="0"/>
              <a:ea typeface="Calibri" panose="020F0502020204030204" pitchFamily="34" charset="0"/>
              <a:cs typeface="Calibri" panose="020F0502020204030204" pitchFamily="34" charset="0"/>
            </a:rPr>
            <a:t>2537/97</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(Πολεοδομίες)</a:t>
          </a:r>
        </a:p>
      </dsp:txBody>
      <dsp:txXfrm>
        <a:off x="4576067" y="108653"/>
        <a:ext cx="2608157" cy="1910053"/>
      </dsp:txXfrm>
    </dsp:sp>
    <dsp:sp modelId="{1B955B8D-5F51-47D7-89AB-4DCDE34A4313}">
      <dsp:nvSpPr>
        <dsp:cNvPr id="0" name=""/>
        <dsp:cNvSpPr/>
      </dsp:nvSpPr>
      <dsp:spPr>
        <a:xfrm>
          <a:off x="1607550" y="228"/>
          <a:ext cx="5336048" cy="5336048"/>
        </a:xfrm>
        <a:prstGeom prst="circularArrow">
          <a:avLst>
            <a:gd name="adj1" fmla="val 6899"/>
            <a:gd name="adj2" fmla="val 465116"/>
            <a:gd name="adj3" fmla="val 1193518"/>
            <a:gd name="adj4" fmla="val 20602009"/>
            <a:gd name="adj5" fmla="val 804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95FC6A-EEFD-45B8-86CA-12C9A448A995}">
      <dsp:nvSpPr>
        <dsp:cNvPr id="0" name=""/>
        <dsp:cNvSpPr/>
      </dsp:nvSpPr>
      <dsp:spPr>
        <a:xfrm>
          <a:off x="5055837" y="3721107"/>
          <a:ext cx="1648618" cy="1103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Ν.3852/10</a:t>
          </a:r>
        </a:p>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«Καλλικράτης»</a:t>
          </a:r>
          <a:br>
            <a:rPr lang="el-GR" sz="1500" b="1" kern="1200" dirty="0">
              <a:latin typeface="Calibri" panose="020F0502020204030204" pitchFamily="34" charset="0"/>
              <a:ea typeface="Calibri" panose="020F0502020204030204" pitchFamily="34" charset="0"/>
              <a:cs typeface="Calibri" panose="020F0502020204030204" pitchFamily="34" charset="0"/>
            </a:rPr>
          </a:b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 της χώρας</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(ΥΔΟΜ)</a:t>
          </a:r>
        </a:p>
      </dsp:txBody>
      <dsp:txXfrm>
        <a:off x="5055837" y="3721107"/>
        <a:ext cx="1648618" cy="1103433"/>
      </dsp:txXfrm>
    </dsp:sp>
    <dsp:sp modelId="{92881655-D34D-4CB4-B126-C94BB91AE4CE}">
      <dsp:nvSpPr>
        <dsp:cNvPr id="0" name=""/>
        <dsp:cNvSpPr/>
      </dsp:nvSpPr>
      <dsp:spPr>
        <a:xfrm>
          <a:off x="1410168" y="-60098"/>
          <a:ext cx="5336048" cy="5336048"/>
        </a:xfrm>
        <a:prstGeom prst="circularArrow">
          <a:avLst>
            <a:gd name="adj1" fmla="val 6899"/>
            <a:gd name="adj2" fmla="val 465116"/>
            <a:gd name="adj3" fmla="val 4877557"/>
            <a:gd name="adj4" fmla="val 4010749"/>
            <a:gd name="adj5" fmla="val 804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B0FE29-E3C9-4F6F-B216-62F2D1BA0B48}">
      <dsp:nvSpPr>
        <dsp:cNvPr id="0" name=""/>
        <dsp:cNvSpPr/>
      </dsp:nvSpPr>
      <dsp:spPr>
        <a:xfrm>
          <a:off x="1311427" y="3656340"/>
          <a:ext cx="2889981" cy="1516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2025</a:t>
          </a:r>
        </a:p>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Επιστροφή στην</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Κεντρική Διοίκηση </a:t>
          </a:r>
          <a:r>
            <a:rPr lang="el-GR" sz="20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Παραμονή στους Δήμους ή στις Περιφερειακές Ενότητες </a:t>
          </a:r>
          <a:r>
            <a:rPr lang="el-GR" sz="20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a:t>
          </a:r>
        </a:p>
      </dsp:txBody>
      <dsp:txXfrm>
        <a:off x="1311427" y="3656340"/>
        <a:ext cx="2889981" cy="1516145"/>
      </dsp:txXfrm>
    </dsp:sp>
    <dsp:sp modelId="{9B3D25C6-6132-4884-9E17-E907C82D7CB8}">
      <dsp:nvSpPr>
        <dsp:cNvPr id="0" name=""/>
        <dsp:cNvSpPr/>
      </dsp:nvSpPr>
      <dsp:spPr>
        <a:xfrm>
          <a:off x="1507743" y="-96365"/>
          <a:ext cx="5336048" cy="5336048"/>
        </a:xfrm>
        <a:prstGeom prst="circularArrow">
          <a:avLst>
            <a:gd name="adj1" fmla="val 6899"/>
            <a:gd name="adj2" fmla="val 465116"/>
            <a:gd name="adj3" fmla="val 10908080"/>
            <a:gd name="adj4" fmla="val 9086707"/>
            <a:gd name="adj5" fmla="val 804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0B1614-3ECF-4F79-B6A8-883E9286D91F}">
      <dsp:nvSpPr>
        <dsp:cNvPr id="0" name=""/>
        <dsp:cNvSpPr/>
      </dsp:nvSpPr>
      <dsp:spPr>
        <a:xfrm>
          <a:off x="640077" y="509959"/>
          <a:ext cx="3292630" cy="16850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Ν. 1337/83</a:t>
          </a:r>
        </a:p>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Ν.Δ. 8/73</a:t>
          </a:r>
        </a:p>
        <a:p>
          <a:pPr marL="0" lvl="0" indent="0" algn="ctr" defTabSz="666750">
            <a:lnSpc>
              <a:spcPct val="100000"/>
            </a:lnSpc>
            <a:spcBef>
              <a:spcPct val="0"/>
            </a:spcBef>
            <a:spcAft>
              <a:spcPts val="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Π.Δ. 3/83 </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 –</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Κρατικές Νομαρχίες</a:t>
          </a:r>
        </a:p>
        <a:p>
          <a:pPr marL="0" lvl="0" indent="0" algn="ctr" defTabSz="666750">
            <a:lnSpc>
              <a:spcPct val="100000"/>
            </a:lnSpc>
            <a:spcBef>
              <a:spcPct val="0"/>
            </a:spcBef>
            <a:spcAft>
              <a:spcPts val="0"/>
            </a:spcAft>
            <a:buNone/>
          </a:pPr>
          <a:r>
            <a:rPr lang="el-GR" sz="15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(Πολεοδομικά Γραφεία)</a:t>
          </a:r>
        </a:p>
      </dsp:txBody>
      <dsp:txXfrm>
        <a:off x="640077" y="509959"/>
        <a:ext cx="3292630" cy="1685092"/>
      </dsp:txXfrm>
    </dsp:sp>
    <dsp:sp modelId="{7C3C0586-3414-4769-ACF5-79382BD72482}">
      <dsp:nvSpPr>
        <dsp:cNvPr id="0" name=""/>
        <dsp:cNvSpPr/>
      </dsp:nvSpPr>
      <dsp:spPr>
        <a:xfrm>
          <a:off x="1400155" y="-37354"/>
          <a:ext cx="5336048" cy="5336048"/>
        </a:xfrm>
        <a:prstGeom prst="circularArrow">
          <a:avLst>
            <a:gd name="adj1" fmla="val 6899"/>
            <a:gd name="adj2" fmla="val 465116"/>
            <a:gd name="adj3" fmla="val 16510885"/>
            <a:gd name="adj4" fmla="val 14949428"/>
            <a:gd name="adj5" fmla="val 804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95D6A-58E7-4DA9-AF36-9A8DB13AFC41}">
      <dsp:nvSpPr>
        <dsp:cNvPr id="0" name=""/>
        <dsp:cNvSpPr/>
      </dsp:nvSpPr>
      <dsp:spPr>
        <a:xfrm>
          <a:off x="2710612" y="75482"/>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kern="1200" dirty="0"/>
        </a:p>
      </dsp:txBody>
      <dsp:txXfrm>
        <a:off x="2710612" y="75482"/>
        <a:ext cx="1199202" cy="1199202"/>
      </dsp:txXfrm>
    </dsp:sp>
    <dsp:sp modelId="{112497D9-E64D-4C50-B109-049DD0C25CD5}">
      <dsp:nvSpPr>
        <dsp:cNvPr id="0" name=""/>
        <dsp:cNvSpPr/>
      </dsp:nvSpPr>
      <dsp:spPr>
        <a:xfrm>
          <a:off x="599540" y="139"/>
          <a:ext cx="3385618" cy="3385618"/>
        </a:xfrm>
        <a:prstGeom prst="circularArrow">
          <a:avLst>
            <a:gd name="adj1" fmla="val 6907"/>
            <a:gd name="adj2" fmla="val 465744"/>
            <a:gd name="adj3" fmla="val 547766"/>
            <a:gd name="adj4" fmla="val 205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2EF438-365B-4E51-B63A-1C89CDF8C4D2}">
      <dsp:nvSpPr>
        <dsp:cNvPr id="0" name=""/>
        <dsp:cNvSpPr/>
      </dsp:nvSpPr>
      <dsp:spPr>
        <a:xfrm>
          <a:off x="2710612" y="2111211"/>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p>
      </dsp:txBody>
      <dsp:txXfrm>
        <a:off x="2710612" y="2111211"/>
        <a:ext cx="1199202" cy="1199202"/>
      </dsp:txXfrm>
    </dsp:sp>
    <dsp:sp modelId="{8AAF61A3-E8E9-4E0E-8344-C05DD8FD08E7}">
      <dsp:nvSpPr>
        <dsp:cNvPr id="0" name=""/>
        <dsp:cNvSpPr/>
      </dsp:nvSpPr>
      <dsp:spPr>
        <a:xfrm>
          <a:off x="599540" y="139"/>
          <a:ext cx="3385618" cy="3385618"/>
        </a:xfrm>
        <a:prstGeom prst="circularArrow">
          <a:avLst>
            <a:gd name="adj1" fmla="val 6907"/>
            <a:gd name="adj2" fmla="val 465744"/>
            <a:gd name="adj3" fmla="val 5553338"/>
            <a:gd name="adj4" fmla="val 43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DB814-658C-42DC-A8B0-DB2585AAEEAB}">
      <dsp:nvSpPr>
        <dsp:cNvPr id="0" name=""/>
        <dsp:cNvSpPr/>
      </dsp:nvSpPr>
      <dsp:spPr>
        <a:xfrm>
          <a:off x="514448" y="2111211"/>
          <a:ext cx="1520073"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η επόμενη μέρα </a:t>
          </a:r>
        </a:p>
        <a:p>
          <a:pPr marL="0" lvl="0" indent="0" algn="ctr" defTabSz="666750">
            <a:lnSpc>
              <a:spcPct val="90000"/>
            </a:lnSpc>
            <a:spcBef>
              <a:spcPct val="0"/>
            </a:spcBef>
            <a:spcAft>
              <a:spcPct val="3500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a:t>
          </a:r>
        </a:p>
      </dsp:txBody>
      <dsp:txXfrm>
        <a:off x="514448" y="2111211"/>
        <a:ext cx="1520073" cy="1199202"/>
      </dsp:txXfrm>
    </dsp:sp>
    <dsp:sp modelId="{5B9089AE-520A-41C9-AC40-A11D3043BFBA}">
      <dsp:nvSpPr>
        <dsp:cNvPr id="0" name=""/>
        <dsp:cNvSpPr/>
      </dsp:nvSpPr>
      <dsp:spPr>
        <a:xfrm>
          <a:off x="599540" y="139"/>
          <a:ext cx="3385618" cy="3385618"/>
        </a:xfrm>
        <a:prstGeom prst="circularArrow">
          <a:avLst>
            <a:gd name="adj1" fmla="val 6907"/>
            <a:gd name="adj2" fmla="val 465744"/>
            <a:gd name="adj3" fmla="val 11347766"/>
            <a:gd name="adj4" fmla="val 97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62C32B-4BB6-4D57-9D10-1BBB84E77F3A}">
      <dsp:nvSpPr>
        <dsp:cNvPr id="0" name=""/>
        <dsp:cNvSpPr/>
      </dsp:nvSpPr>
      <dsp:spPr>
        <a:xfrm>
          <a:off x="674884" y="75482"/>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endParaRPr lang="el-GR" sz="1200" kern="1200" dirty="0">
            <a:solidFill>
              <a:schemeClr val="accent2"/>
            </a:solidFill>
          </a:endParaRPr>
        </a:p>
      </dsp:txBody>
      <dsp:txXfrm>
        <a:off x="674884" y="75482"/>
        <a:ext cx="1199202" cy="1199202"/>
      </dsp:txXfrm>
    </dsp:sp>
    <dsp:sp modelId="{A71DAA88-501B-414F-AD5E-440716FE8B43}">
      <dsp:nvSpPr>
        <dsp:cNvPr id="0" name=""/>
        <dsp:cNvSpPr/>
      </dsp:nvSpPr>
      <dsp:spPr>
        <a:xfrm>
          <a:off x="599540" y="139"/>
          <a:ext cx="3385618" cy="3385618"/>
        </a:xfrm>
        <a:prstGeom prst="circularArrow">
          <a:avLst>
            <a:gd name="adj1" fmla="val 6907"/>
            <a:gd name="adj2" fmla="val 465744"/>
            <a:gd name="adj3" fmla="val 16747766"/>
            <a:gd name="adj4" fmla="val 151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95D6A-58E7-4DA9-AF36-9A8DB13AFC41}">
      <dsp:nvSpPr>
        <dsp:cNvPr id="0" name=""/>
        <dsp:cNvSpPr/>
      </dsp:nvSpPr>
      <dsp:spPr>
        <a:xfrm>
          <a:off x="2827982" y="32150"/>
          <a:ext cx="836806" cy="836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kern="1200" dirty="0"/>
        </a:p>
      </dsp:txBody>
      <dsp:txXfrm>
        <a:off x="2827982" y="32150"/>
        <a:ext cx="836806" cy="836806"/>
      </dsp:txXfrm>
    </dsp:sp>
    <dsp:sp modelId="{112497D9-E64D-4C50-B109-049DD0C25CD5}">
      <dsp:nvSpPr>
        <dsp:cNvPr id="0" name=""/>
        <dsp:cNvSpPr/>
      </dsp:nvSpPr>
      <dsp:spPr>
        <a:xfrm>
          <a:off x="855376" y="7444"/>
          <a:ext cx="3142635" cy="3142635"/>
        </a:xfrm>
        <a:prstGeom prst="circularArrow">
          <a:avLst>
            <a:gd name="adj1" fmla="val 5192"/>
            <a:gd name="adj2" fmla="val 335346"/>
            <a:gd name="adj3" fmla="val 21295553"/>
            <a:gd name="adj4" fmla="val 19764213"/>
            <a:gd name="adj5" fmla="val 6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2EF438-365B-4E51-B63A-1C89CDF8C4D2}">
      <dsp:nvSpPr>
        <dsp:cNvPr id="0" name=""/>
        <dsp:cNvSpPr/>
      </dsp:nvSpPr>
      <dsp:spPr>
        <a:xfrm>
          <a:off x="3334579" y="1591296"/>
          <a:ext cx="836806" cy="836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endParaRPr lang="el-GR" sz="1200" kern="1200" dirty="0"/>
        </a:p>
      </dsp:txBody>
      <dsp:txXfrm>
        <a:off x="3334579" y="1591296"/>
        <a:ext cx="836806" cy="836806"/>
      </dsp:txXfrm>
    </dsp:sp>
    <dsp:sp modelId="{8AAF61A3-E8E9-4E0E-8344-C05DD8FD08E7}">
      <dsp:nvSpPr>
        <dsp:cNvPr id="0" name=""/>
        <dsp:cNvSpPr/>
      </dsp:nvSpPr>
      <dsp:spPr>
        <a:xfrm>
          <a:off x="855376" y="7444"/>
          <a:ext cx="3142635" cy="3142635"/>
        </a:xfrm>
        <a:prstGeom prst="circularArrow">
          <a:avLst>
            <a:gd name="adj1" fmla="val 5192"/>
            <a:gd name="adj2" fmla="val 335346"/>
            <a:gd name="adj3" fmla="val 3350880"/>
            <a:gd name="adj4" fmla="val 2251233"/>
            <a:gd name="adj5" fmla="val 6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40463-3B15-4595-8F95-D5434A04AF0A}">
      <dsp:nvSpPr>
        <dsp:cNvPr id="0" name=""/>
        <dsp:cNvSpPr/>
      </dsp:nvSpPr>
      <dsp:spPr>
        <a:xfrm>
          <a:off x="1759930" y="2569202"/>
          <a:ext cx="1333526" cy="808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100000"/>
            </a:lnSpc>
            <a:spcBef>
              <a:spcPct val="0"/>
            </a:spcBef>
            <a:spcAft>
              <a:spcPts val="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2017</a:t>
          </a:r>
        </a:p>
        <a:p>
          <a:pPr marL="0" lvl="0" indent="0" algn="ctr" defTabSz="533400">
            <a:lnSpc>
              <a:spcPct val="100000"/>
            </a:lnSpc>
            <a:spcBef>
              <a:spcPct val="0"/>
            </a:spcBef>
            <a:spcAft>
              <a:spcPts val="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Περιφερειακές Ενότητες</a:t>
          </a:r>
        </a:p>
        <a:p>
          <a:pPr marL="0" lvl="0" indent="0" algn="ctr" defTabSz="533400">
            <a:lnSpc>
              <a:spcPct val="100000"/>
            </a:lnSpc>
            <a:spcBef>
              <a:spcPct val="0"/>
            </a:spcBef>
            <a:spcAft>
              <a:spcPts val="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(Δεν υλοποιήθηκε)</a:t>
          </a:r>
          <a:endParaRPr lang="el-GR" sz="900" kern="1200" dirty="0">
            <a:solidFill>
              <a:schemeClr val="tx1"/>
            </a:solidFill>
          </a:endParaRPr>
        </a:p>
      </dsp:txBody>
      <dsp:txXfrm>
        <a:off x="1759930" y="2569202"/>
        <a:ext cx="1333526" cy="808204"/>
      </dsp:txXfrm>
    </dsp:sp>
    <dsp:sp modelId="{DD681180-9904-4298-93C0-8CC730A06CED}">
      <dsp:nvSpPr>
        <dsp:cNvPr id="0" name=""/>
        <dsp:cNvSpPr/>
      </dsp:nvSpPr>
      <dsp:spPr>
        <a:xfrm>
          <a:off x="855376" y="7444"/>
          <a:ext cx="3142635" cy="3142635"/>
        </a:xfrm>
        <a:prstGeom prst="circularArrow">
          <a:avLst>
            <a:gd name="adj1" fmla="val 5192"/>
            <a:gd name="adj2" fmla="val 335346"/>
            <a:gd name="adj3" fmla="val 8153272"/>
            <a:gd name="adj4" fmla="val 7113774"/>
            <a:gd name="adj5" fmla="val 6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DB814-658C-42DC-A8B0-DB2585AAEEAB}">
      <dsp:nvSpPr>
        <dsp:cNvPr id="0" name=""/>
        <dsp:cNvSpPr/>
      </dsp:nvSpPr>
      <dsp:spPr>
        <a:xfrm>
          <a:off x="326723" y="1572074"/>
          <a:ext cx="1547363" cy="875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100000"/>
            </a:lnSpc>
            <a:spcBef>
              <a:spcPct val="0"/>
            </a:spcBef>
            <a:spcAft>
              <a:spcPts val="0"/>
            </a:spcAft>
            <a:buNone/>
          </a:pPr>
          <a:r>
            <a:rPr lang="el-GR" sz="1200" b="1" kern="1200" dirty="0">
              <a:latin typeface="Calibri" panose="020F0502020204030204" pitchFamily="34" charset="0"/>
              <a:ea typeface="Calibri" panose="020F0502020204030204" pitchFamily="34" charset="0"/>
              <a:cs typeface="Calibri" panose="020F0502020204030204" pitchFamily="34" charset="0"/>
            </a:rPr>
            <a:t>Ν.5106/24</a:t>
          </a:r>
        </a:p>
        <a:p>
          <a:pPr marL="0" lvl="0" indent="0" algn="ctr" defTabSz="533400">
            <a:lnSpc>
              <a:spcPct val="100000"/>
            </a:lnSpc>
            <a:spcBef>
              <a:spcPct val="0"/>
            </a:spcBef>
            <a:spcAft>
              <a:spcPts val="0"/>
            </a:spcAft>
            <a:buNone/>
          </a:pPr>
          <a:r>
            <a:rPr lang="el-GR" sz="1200" b="1" kern="1200" dirty="0">
              <a:latin typeface="Calibri" panose="020F0502020204030204" pitchFamily="34" charset="0"/>
              <a:ea typeface="Calibri" panose="020F0502020204030204" pitchFamily="34" charset="0"/>
              <a:cs typeface="Calibri" panose="020F0502020204030204" pitchFamily="34" charset="0"/>
            </a:rPr>
            <a:t>(τροποπ.Ν.4495/17) στο </a:t>
          </a: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ΥΠΕΝ</a:t>
          </a:r>
          <a:r>
            <a:rPr lang="el-GR" sz="1200" b="1" kern="1200" dirty="0">
              <a:latin typeface="Calibri" panose="020F0502020204030204" pitchFamily="34" charset="0"/>
              <a:ea typeface="Calibri" panose="020F0502020204030204" pitchFamily="34" charset="0"/>
              <a:cs typeface="Calibri" panose="020F0502020204030204" pitchFamily="34" charset="0"/>
            </a:rPr>
            <a:t> και </a:t>
          </a: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ΥΠΟΜΕ</a:t>
          </a:r>
          <a:endParaRPr lang="el-GR" sz="1200" kern="1200" dirty="0">
            <a:solidFill>
              <a:schemeClr val="accent2"/>
            </a:solidFill>
          </a:endParaRPr>
        </a:p>
      </dsp:txBody>
      <dsp:txXfrm>
        <a:off x="326723" y="1572074"/>
        <a:ext cx="1547363" cy="875249"/>
      </dsp:txXfrm>
    </dsp:sp>
    <dsp:sp modelId="{5B9089AE-520A-41C9-AC40-A11D3043BFBA}">
      <dsp:nvSpPr>
        <dsp:cNvPr id="0" name=""/>
        <dsp:cNvSpPr/>
      </dsp:nvSpPr>
      <dsp:spPr>
        <a:xfrm>
          <a:off x="855376" y="7444"/>
          <a:ext cx="3142635" cy="3142635"/>
        </a:xfrm>
        <a:prstGeom prst="circularArrow">
          <a:avLst>
            <a:gd name="adj1" fmla="val 5192"/>
            <a:gd name="adj2" fmla="val 335346"/>
            <a:gd name="adj3" fmla="val 12300441"/>
            <a:gd name="adj4" fmla="val 10816485"/>
            <a:gd name="adj5" fmla="val 6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62C32B-4BB6-4D57-9D10-1BBB84E77F3A}">
      <dsp:nvSpPr>
        <dsp:cNvPr id="0" name=""/>
        <dsp:cNvSpPr/>
      </dsp:nvSpPr>
      <dsp:spPr>
        <a:xfrm>
          <a:off x="1188599" y="32150"/>
          <a:ext cx="836806" cy="836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endParaRPr lang="el-GR" sz="1200" kern="1200" dirty="0">
            <a:solidFill>
              <a:schemeClr val="accent2"/>
            </a:solidFill>
          </a:endParaRPr>
        </a:p>
      </dsp:txBody>
      <dsp:txXfrm>
        <a:off x="1188599" y="32150"/>
        <a:ext cx="836806" cy="836806"/>
      </dsp:txXfrm>
    </dsp:sp>
    <dsp:sp modelId="{A71DAA88-501B-414F-AD5E-440716FE8B43}">
      <dsp:nvSpPr>
        <dsp:cNvPr id="0" name=""/>
        <dsp:cNvSpPr/>
      </dsp:nvSpPr>
      <dsp:spPr>
        <a:xfrm>
          <a:off x="855376" y="7444"/>
          <a:ext cx="3142635" cy="3142635"/>
        </a:xfrm>
        <a:prstGeom prst="circularArrow">
          <a:avLst>
            <a:gd name="adj1" fmla="val 5192"/>
            <a:gd name="adj2" fmla="val 335346"/>
            <a:gd name="adj3" fmla="val 16868075"/>
            <a:gd name="adj4" fmla="val 15196580"/>
            <a:gd name="adj5" fmla="val 6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95D6A-58E7-4DA9-AF36-9A8DB13AFC41}">
      <dsp:nvSpPr>
        <dsp:cNvPr id="0" name=""/>
        <dsp:cNvSpPr/>
      </dsp:nvSpPr>
      <dsp:spPr>
        <a:xfrm>
          <a:off x="2667317" y="75482"/>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1994 - 2010</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Αιρετές Νομαρχίες</a:t>
          </a:r>
          <a:endParaRPr lang="el-GR" sz="1200" kern="1200" dirty="0"/>
        </a:p>
      </dsp:txBody>
      <dsp:txXfrm>
        <a:off x="2667317" y="75482"/>
        <a:ext cx="1199202" cy="1199202"/>
      </dsp:txXfrm>
    </dsp:sp>
    <dsp:sp modelId="{112497D9-E64D-4C50-B109-049DD0C25CD5}">
      <dsp:nvSpPr>
        <dsp:cNvPr id="0" name=""/>
        <dsp:cNvSpPr/>
      </dsp:nvSpPr>
      <dsp:spPr>
        <a:xfrm>
          <a:off x="556245" y="139"/>
          <a:ext cx="3385618" cy="3385618"/>
        </a:xfrm>
        <a:prstGeom prst="circularArrow">
          <a:avLst>
            <a:gd name="adj1" fmla="val 6907"/>
            <a:gd name="adj2" fmla="val 465744"/>
            <a:gd name="adj3" fmla="val 547766"/>
            <a:gd name="adj4" fmla="val 205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2EF438-365B-4E51-B63A-1C89CDF8C4D2}">
      <dsp:nvSpPr>
        <dsp:cNvPr id="0" name=""/>
        <dsp:cNvSpPr/>
      </dsp:nvSpPr>
      <dsp:spPr>
        <a:xfrm>
          <a:off x="2667317" y="2111211"/>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2010 - σήμερα</a:t>
          </a:r>
          <a:endPar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Δήμοι</a:t>
          </a:r>
          <a:endParaRPr lang="el-GR" sz="1200" kern="1200" dirty="0"/>
        </a:p>
      </dsp:txBody>
      <dsp:txXfrm>
        <a:off x="2667317" y="2111211"/>
        <a:ext cx="1199202" cy="1199202"/>
      </dsp:txXfrm>
    </dsp:sp>
    <dsp:sp modelId="{8AAF61A3-E8E9-4E0E-8344-C05DD8FD08E7}">
      <dsp:nvSpPr>
        <dsp:cNvPr id="0" name=""/>
        <dsp:cNvSpPr/>
      </dsp:nvSpPr>
      <dsp:spPr>
        <a:xfrm>
          <a:off x="556245" y="139"/>
          <a:ext cx="3385618" cy="3385618"/>
        </a:xfrm>
        <a:prstGeom prst="circularArrow">
          <a:avLst>
            <a:gd name="adj1" fmla="val 6907"/>
            <a:gd name="adj2" fmla="val 465744"/>
            <a:gd name="adj3" fmla="val 5947766"/>
            <a:gd name="adj4" fmla="val 43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DB814-658C-42DC-A8B0-DB2585AAEEAB}">
      <dsp:nvSpPr>
        <dsp:cNvPr id="0" name=""/>
        <dsp:cNvSpPr/>
      </dsp:nvSpPr>
      <dsp:spPr>
        <a:xfrm>
          <a:off x="631588" y="2111211"/>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η επόμενη μέρα </a:t>
          </a:r>
        </a:p>
        <a:p>
          <a:pPr marL="0" lvl="0" indent="0" algn="ctr" defTabSz="666750">
            <a:lnSpc>
              <a:spcPct val="90000"/>
            </a:lnSpc>
            <a:spcBef>
              <a:spcPct val="0"/>
            </a:spcBef>
            <a:spcAft>
              <a:spcPct val="35000"/>
            </a:spcAft>
            <a:buNone/>
          </a:pPr>
          <a:r>
            <a:rPr lang="el-GR" sz="1500" b="1" kern="1200" dirty="0">
              <a:latin typeface="Calibri" panose="020F0502020204030204" pitchFamily="34" charset="0"/>
              <a:ea typeface="Calibri" panose="020F0502020204030204" pitchFamily="34" charset="0"/>
              <a:cs typeface="Calibri" panose="020F0502020204030204" pitchFamily="34" charset="0"/>
            </a:rPr>
            <a:t>?</a:t>
          </a:r>
          <a:endParaRPr lang="el-GR" sz="1500" kern="1200" dirty="0"/>
        </a:p>
      </dsp:txBody>
      <dsp:txXfrm>
        <a:off x="631588" y="2111211"/>
        <a:ext cx="1199202" cy="1199202"/>
      </dsp:txXfrm>
    </dsp:sp>
    <dsp:sp modelId="{5B9089AE-520A-41C9-AC40-A11D3043BFBA}">
      <dsp:nvSpPr>
        <dsp:cNvPr id="0" name=""/>
        <dsp:cNvSpPr/>
      </dsp:nvSpPr>
      <dsp:spPr>
        <a:xfrm>
          <a:off x="556245" y="139"/>
          <a:ext cx="3385618" cy="3385618"/>
        </a:xfrm>
        <a:prstGeom prst="circularArrow">
          <a:avLst>
            <a:gd name="adj1" fmla="val 6907"/>
            <a:gd name="adj2" fmla="val 465744"/>
            <a:gd name="adj3" fmla="val 11347766"/>
            <a:gd name="adj4" fmla="val 97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62C32B-4BB6-4D57-9D10-1BBB84E77F3A}">
      <dsp:nvSpPr>
        <dsp:cNvPr id="0" name=""/>
        <dsp:cNvSpPr/>
      </dsp:nvSpPr>
      <dsp:spPr>
        <a:xfrm>
          <a:off x="631588" y="75482"/>
          <a:ext cx="1199202" cy="1199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Calibri" panose="020F0502020204030204" pitchFamily="34" charset="0"/>
              <a:ea typeface="Calibri" panose="020F0502020204030204" pitchFamily="34" charset="0"/>
              <a:cs typeface="Calibri" panose="020F0502020204030204" pitchFamily="34" charset="0"/>
            </a:rPr>
            <a:t>πριν 1994</a:t>
          </a:r>
        </a:p>
        <a:p>
          <a:pPr marL="0" lvl="0" indent="0" algn="ctr" defTabSz="533400">
            <a:lnSpc>
              <a:spcPct val="90000"/>
            </a:lnSpc>
            <a:spcBef>
              <a:spcPct val="0"/>
            </a:spcBef>
            <a:spcAft>
              <a:spcPct val="35000"/>
            </a:spcAft>
            <a:buNone/>
          </a:pPr>
          <a:r>
            <a:rPr lang="el-GR" sz="1200" b="1" kern="1200" dirty="0">
              <a:solidFill>
                <a:schemeClr val="accent2"/>
              </a:solidFill>
              <a:latin typeface="Calibri" panose="020F0502020204030204" pitchFamily="34" charset="0"/>
              <a:ea typeface="Calibri" panose="020F0502020204030204" pitchFamily="34" charset="0"/>
              <a:cs typeface="Calibri" panose="020F0502020204030204" pitchFamily="34" charset="0"/>
            </a:rPr>
            <a:t>ΥΠΕΧΩΔΕ</a:t>
          </a:r>
        </a:p>
      </dsp:txBody>
      <dsp:txXfrm>
        <a:off x="631588" y="75482"/>
        <a:ext cx="1199202" cy="1199202"/>
      </dsp:txXfrm>
    </dsp:sp>
    <dsp:sp modelId="{A71DAA88-501B-414F-AD5E-440716FE8B43}">
      <dsp:nvSpPr>
        <dsp:cNvPr id="0" name=""/>
        <dsp:cNvSpPr/>
      </dsp:nvSpPr>
      <dsp:spPr>
        <a:xfrm>
          <a:off x="556245" y="139"/>
          <a:ext cx="3385618" cy="3385618"/>
        </a:xfrm>
        <a:prstGeom prst="circularArrow">
          <a:avLst>
            <a:gd name="adj1" fmla="val 6907"/>
            <a:gd name="adj2" fmla="val 465744"/>
            <a:gd name="adj3" fmla="val 16747766"/>
            <a:gd name="adj4" fmla="val 15186490"/>
            <a:gd name="adj5" fmla="val 805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AB574D8B-5016-93D7-A166-8DCCC4A3E39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pitchFamily="34" charset="0"/>
                <a:cs typeface="Arial" pitchFamily="34" charset="0"/>
              </a:defRPr>
            </a:lvl1pPr>
          </a:lstStyle>
          <a:p>
            <a:pPr>
              <a:defRPr/>
            </a:pPr>
            <a:endParaRPr lang="el-GR"/>
          </a:p>
        </p:txBody>
      </p:sp>
      <p:sp>
        <p:nvSpPr>
          <p:cNvPr id="3" name="2 - Θέση ημερομηνίας">
            <a:extLst>
              <a:ext uri="{FF2B5EF4-FFF2-40B4-BE49-F238E27FC236}">
                <a16:creationId xmlns:a16="http://schemas.microsoft.com/office/drawing/2014/main" id="{EF8FE1B9-F8E6-72E2-1FE1-177F4DFE2AA0}"/>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atin typeface="Arial" pitchFamily="34" charset="0"/>
                <a:cs typeface="Arial" pitchFamily="34" charset="0"/>
              </a:defRPr>
            </a:lvl1pPr>
          </a:lstStyle>
          <a:p>
            <a:pPr>
              <a:defRPr/>
            </a:pPr>
            <a:fld id="{8B9F41FC-2FE0-432A-998E-7092782A9CB8}" type="datetimeFigureOut">
              <a:rPr lang="el-GR"/>
              <a:pPr>
                <a:defRPr/>
              </a:pPr>
              <a:t>15/5/2025</a:t>
            </a:fld>
            <a:endParaRPr lang="el-GR"/>
          </a:p>
        </p:txBody>
      </p:sp>
      <p:sp>
        <p:nvSpPr>
          <p:cNvPr id="4" name="3 - Θέση υποσέλιδου">
            <a:extLst>
              <a:ext uri="{FF2B5EF4-FFF2-40B4-BE49-F238E27FC236}">
                <a16:creationId xmlns:a16="http://schemas.microsoft.com/office/drawing/2014/main" id="{AB4CA4F6-52B3-14C8-7497-74C22D2F9EA1}"/>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pitchFamily="34" charset="0"/>
                <a:cs typeface="Arial" pitchFamily="34" charset="0"/>
              </a:defRPr>
            </a:lvl1pPr>
          </a:lstStyle>
          <a:p>
            <a:pPr>
              <a:defRPr/>
            </a:pPr>
            <a:endParaRPr lang="el-GR"/>
          </a:p>
        </p:txBody>
      </p:sp>
      <p:sp>
        <p:nvSpPr>
          <p:cNvPr id="5" name="4 - Θέση αριθμού διαφάνειας">
            <a:extLst>
              <a:ext uri="{FF2B5EF4-FFF2-40B4-BE49-F238E27FC236}">
                <a16:creationId xmlns:a16="http://schemas.microsoft.com/office/drawing/2014/main" id="{83874ABB-3718-5807-DF3A-7ED470AA7B72}"/>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D34EBCFF-0B22-44F8-81BE-62572F5726F8}" type="slidenum">
              <a:rPr lang="el-GR" altLang="el-GR"/>
              <a:pPr>
                <a:defRPr/>
              </a:pPr>
              <a:t>‹#›</a:t>
            </a:fld>
            <a:endParaRPr lang="el-GR" altLang="el-G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5ABF7939-CD7D-5F45-3C4B-B533574B661F}"/>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2 - Θέση ημερομηνίας">
            <a:extLst>
              <a:ext uri="{FF2B5EF4-FFF2-40B4-BE49-F238E27FC236}">
                <a16:creationId xmlns:a16="http://schemas.microsoft.com/office/drawing/2014/main" id="{7DC922A7-65C4-74B8-4B54-65135B74AF55}"/>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4EFFFF6-8FC3-466E-9AE8-89473D0BCEA3}" type="datetimeFigureOut">
              <a:rPr lang="el-GR"/>
              <a:pPr>
                <a:defRPr/>
              </a:pPr>
              <a:t>15/5/2025</a:t>
            </a:fld>
            <a:endParaRPr lang="el-GR"/>
          </a:p>
        </p:txBody>
      </p:sp>
      <p:sp>
        <p:nvSpPr>
          <p:cNvPr id="4" name="3 - Θέση εικόνας διαφάνειας">
            <a:extLst>
              <a:ext uri="{FF2B5EF4-FFF2-40B4-BE49-F238E27FC236}">
                <a16:creationId xmlns:a16="http://schemas.microsoft.com/office/drawing/2014/main" id="{B5C43B74-5334-102F-B8D7-B077DEA8DC8C}"/>
              </a:ext>
            </a:extLst>
          </p:cNvPr>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a:extLst>
              <a:ext uri="{FF2B5EF4-FFF2-40B4-BE49-F238E27FC236}">
                <a16:creationId xmlns:a16="http://schemas.microsoft.com/office/drawing/2014/main" id="{F4F22E2E-DBF9-AC7C-D2F5-CD9B028374D2}"/>
              </a:ext>
            </a:extLst>
          </p:cNvPr>
          <p:cNvSpPr>
            <a:spLocks noGrp="1"/>
          </p:cNvSpPr>
          <p:nvPr>
            <p:ph type="body" sz="quarter" idx="3"/>
          </p:nvPr>
        </p:nvSpPr>
        <p:spPr>
          <a:xfrm>
            <a:off x="679450" y="4714875"/>
            <a:ext cx="5438775" cy="4467225"/>
          </a:xfrm>
          <a:prstGeom prst="rect">
            <a:avLst/>
          </a:prstGeom>
        </p:spPr>
        <p:txBody>
          <a:bodyPr vert="horz" wrap="square" lIns="91440" tIns="45720" rIns="91440" bIns="45720" numCol="1" anchor="t" anchorCtr="0" compatLnSpc="1">
            <a:prstTxWarp prst="textNoShape">
              <a:avLst/>
            </a:prstTxWarp>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a:extLst>
              <a:ext uri="{FF2B5EF4-FFF2-40B4-BE49-F238E27FC236}">
                <a16:creationId xmlns:a16="http://schemas.microsoft.com/office/drawing/2014/main" id="{0F5588B1-0582-EF42-505C-917F5ABCFDAE}"/>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6 - Θέση αριθμού διαφάνειας">
            <a:extLst>
              <a:ext uri="{FF2B5EF4-FFF2-40B4-BE49-F238E27FC236}">
                <a16:creationId xmlns:a16="http://schemas.microsoft.com/office/drawing/2014/main" id="{9379D5DE-AA0E-4DEC-3EE8-C7124629F181}"/>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F194CDA-0673-404B-A2C9-72F6967DDD90}"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Θέση εικόνας διαφάνειας">
            <a:extLst>
              <a:ext uri="{FF2B5EF4-FFF2-40B4-BE49-F238E27FC236}">
                <a16:creationId xmlns:a16="http://schemas.microsoft.com/office/drawing/2014/main" id="{6F843FD8-AA0D-273E-8F2E-1C0B23B9DB17}"/>
              </a:ext>
            </a:extLst>
          </p:cNvPr>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2 - Θέση σημειώσεων">
            <a:extLst>
              <a:ext uri="{FF2B5EF4-FFF2-40B4-BE49-F238E27FC236}">
                <a16:creationId xmlns:a16="http://schemas.microsoft.com/office/drawing/2014/main" id="{2F5F4997-C993-C8BE-7B72-4504285EC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a:cs typeface="Arial" panose="020B0604020202020204" pitchFamily="34" charset="0"/>
            </a:endParaRPr>
          </a:p>
        </p:txBody>
      </p:sp>
      <p:sp>
        <p:nvSpPr>
          <p:cNvPr id="7172" name="4 - Θέση αριθμού διαφάνειας">
            <a:extLst>
              <a:ext uri="{FF2B5EF4-FFF2-40B4-BE49-F238E27FC236}">
                <a16:creationId xmlns:a16="http://schemas.microsoft.com/office/drawing/2014/main" id="{AEABC2EF-D27A-5443-FE2E-048BAE9993A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spcBef>
                <a:spcPct val="0"/>
              </a:spcBef>
            </a:pPr>
            <a:fld id="{B2900C80-4BE6-4B2D-90E3-069354057D7F}" type="slidenum">
              <a:rPr lang="el-GR" altLang="el-GR" smtClean="0"/>
              <a:pPr>
                <a:spcBef>
                  <a:spcPct val="0"/>
                </a:spcBef>
              </a:pPr>
              <a:t>1</a:t>
            </a:fld>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AutoShape 7">
            <a:extLst>
              <a:ext uri="{FF2B5EF4-FFF2-40B4-BE49-F238E27FC236}">
                <a16:creationId xmlns:a16="http://schemas.microsoft.com/office/drawing/2014/main" id="{B21D3B0D-6192-B28C-7310-B68C9A8501F3}"/>
              </a:ext>
            </a:extLst>
          </p:cNvPr>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11998573 h 1000"/>
              <a:gd name="T6" fmla="*/ 0 w 1000"/>
              <a:gd name="T7" fmla="*/ 11998573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a:p>
        </p:txBody>
      </p:sp>
      <p:sp>
        <p:nvSpPr>
          <p:cNvPr id="65538"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6553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3" name="Rectangle 4">
            <a:extLst>
              <a:ext uri="{FF2B5EF4-FFF2-40B4-BE49-F238E27FC236}">
                <a16:creationId xmlns:a16="http://schemas.microsoft.com/office/drawing/2014/main" id="{5A2AE724-13F6-0B43-82AE-EFF45AB1AD14}"/>
              </a:ext>
            </a:extLst>
          </p:cNvPr>
          <p:cNvSpPr>
            <a:spLocks noGrp="1" noChangeArrowheads="1"/>
          </p:cNvSpPr>
          <p:nvPr>
            <p:ph type="dt" sz="half" idx="10"/>
          </p:nvPr>
        </p:nvSpPr>
        <p:spPr>
          <a:xfrm>
            <a:off x="685800" y="6248400"/>
            <a:ext cx="1905000" cy="457200"/>
          </a:xfrm>
        </p:spPr>
        <p:txBody>
          <a:bodyPr/>
          <a:lstStyle>
            <a:lvl1pPr>
              <a:defRPr/>
            </a:lvl1pPr>
          </a:lstStyle>
          <a:p>
            <a:pPr>
              <a:defRPr/>
            </a:pPr>
            <a:fld id="{8B1D8727-9D25-4AE9-866A-789AF9FE4BDE}" type="datetime1">
              <a:rPr lang="el-GR"/>
              <a:pPr>
                <a:defRPr/>
              </a:pPr>
              <a:t>15/5/2025</a:t>
            </a:fld>
            <a:endParaRPr lang="el-GR"/>
          </a:p>
        </p:txBody>
      </p:sp>
      <p:sp>
        <p:nvSpPr>
          <p:cNvPr id="4" name="Rectangle 5">
            <a:extLst>
              <a:ext uri="{FF2B5EF4-FFF2-40B4-BE49-F238E27FC236}">
                <a16:creationId xmlns:a16="http://schemas.microsoft.com/office/drawing/2014/main" id="{515240C3-1B45-6478-FD92-379FE72B46CF}"/>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l-GR"/>
          </a:p>
        </p:txBody>
      </p:sp>
      <p:sp>
        <p:nvSpPr>
          <p:cNvPr id="5" name="Rectangle 6">
            <a:extLst>
              <a:ext uri="{FF2B5EF4-FFF2-40B4-BE49-F238E27FC236}">
                <a16:creationId xmlns:a16="http://schemas.microsoft.com/office/drawing/2014/main" id="{B7A8B126-999A-94E7-E346-6E48CA51805C}"/>
              </a:ext>
            </a:extLst>
          </p:cNvPr>
          <p:cNvSpPr>
            <a:spLocks noGrp="1" noChangeArrowheads="1"/>
          </p:cNvSpPr>
          <p:nvPr>
            <p:ph type="sldNum" sz="quarter" idx="12"/>
          </p:nvPr>
        </p:nvSpPr>
        <p:spPr>
          <a:xfrm>
            <a:off x="6553200" y="6248400"/>
            <a:ext cx="1905000" cy="457200"/>
          </a:xfrm>
        </p:spPr>
        <p:txBody>
          <a:bodyPr/>
          <a:lstStyle>
            <a:lvl1pPr>
              <a:defRPr/>
            </a:lvl1pPr>
          </a:lstStyle>
          <a:p>
            <a:pPr>
              <a:defRPr/>
            </a:pPr>
            <a:fld id="{1CDC66C6-A104-4D0F-964E-BD373DBEA0FF}" type="slidenum">
              <a:rPr lang="el-GR" altLang="el-GR"/>
              <a:pPr>
                <a:defRPr/>
              </a:pPr>
              <a:t>‹#›</a:t>
            </a:fld>
            <a:endParaRPr lang="el-GR" altLang="el-GR"/>
          </a:p>
        </p:txBody>
      </p:sp>
    </p:spTree>
    <p:extLst>
      <p:ext uri="{BB962C8B-B14F-4D97-AF65-F5344CB8AC3E}">
        <p14:creationId xmlns:p14="http://schemas.microsoft.com/office/powerpoint/2010/main" val="2571677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
            <a:extLst>
              <a:ext uri="{FF2B5EF4-FFF2-40B4-BE49-F238E27FC236}">
                <a16:creationId xmlns:a16="http://schemas.microsoft.com/office/drawing/2014/main" id="{0D12D8F8-BEA6-704A-A8EB-3DEFF32E7B2D}"/>
              </a:ext>
            </a:extLst>
          </p:cNvPr>
          <p:cNvSpPr>
            <a:spLocks noGrp="1" noChangeArrowheads="1"/>
          </p:cNvSpPr>
          <p:nvPr>
            <p:ph type="dt" sz="half" idx="10"/>
          </p:nvPr>
        </p:nvSpPr>
        <p:spPr>
          <a:ln/>
        </p:spPr>
        <p:txBody>
          <a:bodyPr/>
          <a:lstStyle>
            <a:lvl1pPr>
              <a:defRPr/>
            </a:lvl1pPr>
          </a:lstStyle>
          <a:p>
            <a:pPr>
              <a:defRPr/>
            </a:pPr>
            <a:fld id="{5CB86801-4683-4342-802C-9C799BA51BC6}" type="datetime1">
              <a:rPr lang="el-GR"/>
              <a:pPr>
                <a:defRPr/>
              </a:pPr>
              <a:t>15/5/2025</a:t>
            </a:fld>
            <a:endParaRPr lang="el-GR"/>
          </a:p>
        </p:txBody>
      </p:sp>
      <p:sp>
        <p:nvSpPr>
          <p:cNvPr id="5" name="Rectangle 7">
            <a:extLst>
              <a:ext uri="{FF2B5EF4-FFF2-40B4-BE49-F238E27FC236}">
                <a16:creationId xmlns:a16="http://schemas.microsoft.com/office/drawing/2014/main" id="{D44C9FBC-AE52-DE6C-8F4C-3C07C2C0540F}"/>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8">
            <a:extLst>
              <a:ext uri="{FF2B5EF4-FFF2-40B4-BE49-F238E27FC236}">
                <a16:creationId xmlns:a16="http://schemas.microsoft.com/office/drawing/2014/main" id="{F1480E6E-DC05-CF11-9D8B-BFF14F24E104}"/>
              </a:ext>
            </a:extLst>
          </p:cNvPr>
          <p:cNvSpPr>
            <a:spLocks noGrp="1" noChangeArrowheads="1"/>
          </p:cNvSpPr>
          <p:nvPr>
            <p:ph type="sldNum" sz="quarter" idx="12"/>
          </p:nvPr>
        </p:nvSpPr>
        <p:spPr>
          <a:ln/>
        </p:spPr>
        <p:txBody>
          <a:bodyPr/>
          <a:lstStyle>
            <a:lvl1pPr>
              <a:defRPr/>
            </a:lvl1pPr>
          </a:lstStyle>
          <a:p>
            <a:pPr>
              <a:defRPr/>
            </a:pPr>
            <a:fld id="{BB38FAE0-8C2E-414D-B58B-137E40BB359A}" type="slidenum">
              <a:rPr lang="el-GR" altLang="el-GR"/>
              <a:pPr>
                <a:defRPr/>
              </a:pPr>
              <a:t>‹#›</a:t>
            </a:fld>
            <a:endParaRPr lang="el-GR" altLang="el-GR"/>
          </a:p>
        </p:txBody>
      </p:sp>
    </p:spTree>
    <p:extLst>
      <p:ext uri="{BB962C8B-B14F-4D97-AF65-F5344CB8AC3E}">
        <p14:creationId xmlns:p14="http://schemas.microsoft.com/office/powerpoint/2010/main" val="1327217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
            <a:extLst>
              <a:ext uri="{FF2B5EF4-FFF2-40B4-BE49-F238E27FC236}">
                <a16:creationId xmlns:a16="http://schemas.microsoft.com/office/drawing/2014/main" id="{BBEBB6A9-6FA5-D000-E257-A071468BB261}"/>
              </a:ext>
            </a:extLst>
          </p:cNvPr>
          <p:cNvSpPr>
            <a:spLocks noGrp="1" noChangeArrowheads="1"/>
          </p:cNvSpPr>
          <p:nvPr>
            <p:ph type="dt" sz="half" idx="10"/>
          </p:nvPr>
        </p:nvSpPr>
        <p:spPr>
          <a:ln/>
        </p:spPr>
        <p:txBody>
          <a:bodyPr/>
          <a:lstStyle>
            <a:lvl1pPr>
              <a:defRPr/>
            </a:lvl1pPr>
          </a:lstStyle>
          <a:p>
            <a:pPr>
              <a:defRPr/>
            </a:pPr>
            <a:fld id="{9638ECF9-8C07-4599-8CD4-B7341C751E10}" type="datetime1">
              <a:rPr lang="el-GR"/>
              <a:pPr>
                <a:defRPr/>
              </a:pPr>
              <a:t>15/5/2025</a:t>
            </a:fld>
            <a:endParaRPr lang="el-GR"/>
          </a:p>
        </p:txBody>
      </p:sp>
      <p:sp>
        <p:nvSpPr>
          <p:cNvPr id="5" name="Rectangle 7">
            <a:extLst>
              <a:ext uri="{FF2B5EF4-FFF2-40B4-BE49-F238E27FC236}">
                <a16:creationId xmlns:a16="http://schemas.microsoft.com/office/drawing/2014/main" id="{32F04D2C-CE5B-8A2C-A499-3C06379F9DBA}"/>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8">
            <a:extLst>
              <a:ext uri="{FF2B5EF4-FFF2-40B4-BE49-F238E27FC236}">
                <a16:creationId xmlns:a16="http://schemas.microsoft.com/office/drawing/2014/main" id="{9FFAC23E-8A58-5C79-09F5-B16366529FEB}"/>
              </a:ext>
            </a:extLst>
          </p:cNvPr>
          <p:cNvSpPr>
            <a:spLocks noGrp="1" noChangeArrowheads="1"/>
          </p:cNvSpPr>
          <p:nvPr>
            <p:ph type="sldNum" sz="quarter" idx="12"/>
          </p:nvPr>
        </p:nvSpPr>
        <p:spPr>
          <a:ln/>
        </p:spPr>
        <p:txBody>
          <a:bodyPr/>
          <a:lstStyle>
            <a:lvl1pPr>
              <a:defRPr/>
            </a:lvl1pPr>
          </a:lstStyle>
          <a:p>
            <a:pPr>
              <a:defRPr/>
            </a:pPr>
            <a:fld id="{41CF3B59-2A1C-4700-9444-3D781DB36010}" type="slidenum">
              <a:rPr lang="el-GR" altLang="el-GR"/>
              <a:pPr>
                <a:defRPr/>
              </a:pPr>
              <a:t>‹#›</a:t>
            </a:fld>
            <a:endParaRPr lang="el-GR" altLang="el-GR"/>
          </a:p>
        </p:txBody>
      </p:sp>
    </p:spTree>
    <p:extLst>
      <p:ext uri="{BB962C8B-B14F-4D97-AF65-F5344CB8AC3E}">
        <p14:creationId xmlns:p14="http://schemas.microsoft.com/office/powerpoint/2010/main" val="5682054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a:extLst>
              <a:ext uri="{FF2B5EF4-FFF2-40B4-BE49-F238E27FC236}">
                <a16:creationId xmlns:a16="http://schemas.microsoft.com/office/drawing/2014/main" id="{05033A96-4405-C035-F3F2-96103030B45D}"/>
              </a:ext>
            </a:extLst>
          </p:cNvPr>
          <p:cNvSpPr>
            <a:spLocks noGrp="1"/>
          </p:cNvSpPr>
          <p:nvPr>
            <p:ph type="dt" sz="half" idx="10"/>
          </p:nvPr>
        </p:nvSpPr>
        <p:spPr/>
        <p:txBody>
          <a:bodyPr/>
          <a:lstStyle>
            <a:lvl1pPr>
              <a:defRPr/>
            </a:lvl1pPr>
          </a:lstStyle>
          <a:p>
            <a:pPr>
              <a:defRPr/>
            </a:pPr>
            <a:fld id="{AEFDB9DB-A22B-48E3-81AF-EB57484E5778}" type="datetime1">
              <a:rPr lang="el-GR"/>
              <a:pPr>
                <a:defRPr/>
              </a:pPr>
              <a:t>15/5/2025</a:t>
            </a:fld>
            <a:endParaRPr lang="el-GR"/>
          </a:p>
        </p:txBody>
      </p:sp>
      <p:sp>
        <p:nvSpPr>
          <p:cNvPr id="5" name="4 - Θέση υποσέλιδου">
            <a:extLst>
              <a:ext uri="{FF2B5EF4-FFF2-40B4-BE49-F238E27FC236}">
                <a16:creationId xmlns:a16="http://schemas.microsoft.com/office/drawing/2014/main" id="{6DC2A9A7-CAE7-D336-5FB2-387F33C1B6B4}"/>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ECA099F3-CDAE-7C6D-32DB-640ACC844EAD}"/>
              </a:ext>
            </a:extLst>
          </p:cNvPr>
          <p:cNvSpPr>
            <a:spLocks noGrp="1"/>
          </p:cNvSpPr>
          <p:nvPr>
            <p:ph type="sldNum" sz="quarter" idx="12"/>
          </p:nvPr>
        </p:nvSpPr>
        <p:spPr/>
        <p:txBody>
          <a:bodyPr/>
          <a:lstStyle>
            <a:lvl1pPr>
              <a:defRPr/>
            </a:lvl1pPr>
          </a:lstStyle>
          <a:p>
            <a:pPr>
              <a:defRPr/>
            </a:pPr>
            <a:fld id="{9CB48525-3897-4344-A23A-E9628341F8AB}" type="slidenum">
              <a:rPr lang="el-GR" altLang="el-GR"/>
              <a:pPr>
                <a:defRPr/>
              </a:pPr>
              <a:t>‹#›</a:t>
            </a:fld>
            <a:endParaRPr lang="el-GR" altLang="el-GR"/>
          </a:p>
        </p:txBody>
      </p:sp>
    </p:spTree>
    <p:extLst>
      <p:ext uri="{BB962C8B-B14F-4D97-AF65-F5344CB8AC3E}">
        <p14:creationId xmlns:p14="http://schemas.microsoft.com/office/powerpoint/2010/main" val="4058276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a:extLst>
              <a:ext uri="{FF2B5EF4-FFF2-40B4-BE49-F238E27FC236}">
                <a16:creationId xmlns:a16="http://schemas.microsoft.com/office/drawing/2014/main" id="{2592B07F-D115-E8EA-ADFF-FB6EF7F8FE96}"/>
              </a:ext>
            </a:extLst>
          </p:cNvPr>
          <p:cNvSpPr>
            <a:spLocks noGrp="1"/>
          </p:cNvSpPr>
          <p:nvPr>
            <p:ph type="dt" sz="half" idx="10"/>
          </p:nvPr>
        </p:nvSpPr>
        <p:spPr/>
        <p:txBody>
          <a:bodyPr/>
          <a:lstStyle>
            <a:lvl1pPr>
              <a:defRPr/>
            </a:lvl1pPr>
          </a:lstStyle>
          <a:p>
            <a:pPr>
              <a:defRPr/>
            </a:pPr>
            <a:fld id="{7E5F1C88-D674-4B5D-AD50-AFE7155617A6}" type="datetime1">
              <a:rPr lang="el-GR"/>
              <a:pPr>
                <a:defRPr/>
              </a:pPr>
              <a:t>15/5/2025</a:t>
            </a:fld>
            <a:endParaRPr lang="el-GR"/>
          </a:p>
        </p:txBody>
      </p:sp>
      <p:sp>
        <p:nvSpPr>
          <p:cNvPr id="5" name="4 - Θέση υποσέλιδου">
            <a:extLst>
              <a:ext uri="{FF2B5EF4-FFF2-40B4-BE49-F238E27FC236}">
                <a16:creationId xmlns:a16="http://schemas.microsoft.com/office/drawing/2014/main" id="{F4F2C04B-C81A-3283-5904-E46040693D5F}"/>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FAF0276A-4C7A-C48C-9DC6-610E380ACE5E}"/>
              </a:ext>
            </a:extLst>
          </p:cNvPr>
          <p:cNvSpPr>
            <a:spLocks noGrp="1"/>
          </p:cNvSpPr>
          <p:nvPr>
            <p:ph type="sldNum" sz="quarter" idx="12"/>
          </p:nvPr>
        </p:nvSpPr>
        <p:spPr/>
        <p:txBody>
          <a:bodyPr/>
          <a:lstStyle>
            <a:lvl1pPr>
              <a:defRPr/>
            </a:lvl1pPr>
          </a:lstStyle>
          <a:p>
            <a:pPr>
              <a:defRPr/>
            </a:pPr>
            <a:fld id="{88DAD6F5-4E16-438E-817B-963D288BC854}" type="slidenum">
              <a:rPr lang="el-GR" altLang="el-GR"/>
              <a:pPr>
                <a:defRPr/>
              </a:pPr>
              <a:t>‹#›</a:t>
            </a:fld>
            <a:endParaRPr lang="el-GR" altLang="el-GR"/>
          </a:p>
        </p:txBody>
      </p:sp>
    </p:spTree>
    <p:extLst>
      <p:ext uri="{BB962C8B-B14F-4D97-AF65-F5344CB8AC3E}">
        <p14:creationId xmlns:p14="http://schemas.microsoft.com/office/powerpoint/2010/main" val="2173492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a:extLst>
              <a:ext uri="{FF2B5EF4-FFF2-40B4-BE49-F238E27FC236}">
                <a16:creationId xmlns:a16="http://schemas.microsoft.com/office/drawing/2014/main" id="{C20DC840-8E77-4762-69F1-0B6CAD611253}"/>
              </a:ext>
            </a:extLst>
          </p:cNvPr>
          <p:cNvSpPr>
            <a:spLocks noGrp="1"/>
          </p:cNvSpPr>
          <p:nvPr>
            <p:ph type="dt" sz="half" idx="10"/>
          </p:nvPr>
        </p:nvSpPr>
        <p:spPr/>
        <p:txBody>
          <a:bodyPr/>
          <a:lstStyle>
            <a:lvl1pPr>
              <a:defRPr/>
            </a:lvl1pPr>
          </a:lstStyle>
          <a:p>
            <a:pPr>
              <a:defRPr/>
            </a:pPr>
            <a:fld id="{95F4DF2F-1118-4E2D-9F9E-14FC7EC578F3}" type="datetime1">
              <a:rPr lang="el-GR"/>
              <a:pPr>
                <a:defRPr/>
              </a:pPr>
              <a:t>15/5/2025</a:t>
            </a:fld>
            <a:endParaRPr lang="el-GR"/>
          </a:p>
        </p:txBody>
      </p:sp>
      <p:sp>
        <p:nvSpPr>
          <p:cNvPr id="5" name="4 - Θέση υποσέλιδου">
            <a:extLst>
              <a:ext uri="{FF2B5EF4-FFF2-40B4-BE49-F238E27FC236}">
                <a16:creationId xmlns:a16="http://schemas.microsoft.com/office/drawing/2014/main" id="{8566C6D1-0CAD-694D-0C27-20F1BCF5D5A6}"/>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8E6A09BE-2342-520A-15FD-B9569247B970}"/>
              </a:ext>
            </a:extLst>
          </p:cNvPr>
          <p:cNvSpPr>
            <a:spLocks noGrp="1"/>
          </p:cNvSpPr>
          <p:nvPr>
            <p:ph type="sldNum" sz="quarter" idx="12"/>
          </p:nvPr>
        </p:nvSpPr>
        <p:spPr/>
        <p:txBody>
          <a:bodyPr/>
          <a:lstStyle>
            <a:lvl1pPr>
              <a:defRPr/>
            </a:lvl1pPr>
          </a:lstStyle>
          <a:p>
            <a:pPr>
              <a:defRPr/>
            </a:pPr>
            <a:fld id="{04532B2E-481D-4421-8221-3F1E632A3E72}" type="slidenum">
              <a:rPr lang="el-GR" altLang="el-GR"/>
              <a:pPr>
                <a:defRPr/>
              </a:pPr>
              <a:t>‹#›</a:t>
            </a:fld>
            <a:endParaRPr lang="el-GR" altLang="el-GR"/>
          </a:p>
        </p:txBody>
      </p:sp>
    </p:spTree>
    <p:extLst>
      <p:ext uri="{BB962C8B-B14F-4D97-AF65-F5344CB8AC3E}">
        <p14:creationId xmlns:p14="http://schemas.microsoft.com/office/powerpoint/2010/main" val="514361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3 - Θέση ημερομηνίας">
            <a:extLst>
              <a:ext uri="{FF2B5EF4-FFF2-40B4-BE49-F238E27FC236}">
                <a16:creationId xmlns:a16="http://schemas.microsoft.com/office/drawing/2014/main" id="{096A8131-411B-3439-7620-2B461AC24747}"/>
              </a:ext>
            </a:extLst>
          </p:cNvPr>
          <p:cNvSpPr>
            <a:spLocks noGrp="1"/>
          </p:cNvSpPr>
          <p:nvPr>
            <p:ph type="dt" sz="half" idx="10"/>
          </p:nvPr>
        </p:nvSpPr>
        <p:spPr/>
        <p:txBody>
          <a:bodyPr/>
          <a:lstStyle>
            <a:lvl1pPr>
              <a:defRPr/>
            </a:lvl1pPr>
          </a:lstStyle>
          <a:p>
            <a:pPr>
              <a:defRPr/>
            </a:pPr>
            <a:fld id="{5723E4C9-008B-497B-BF8E-BE0E4B308564}" type="datetime1">
              <a:rPr lang="el-GR"/>
              <a:pPr>
                <a:defRPr/>
              </a:pPr>
              <a:t>15/5/2025</a:t>
            </a:fld>
            <a:endParaRPr lang="el-GR"/>
          </a:p>
        </p:txBody>
      </p:sp>
      <p:sp>
        <p:nvSpPr>
          <p:cNvPr id="6" name="4 - Θέση υποσέλιδου">
            <a:extLst>
              <a:ext uri="{FF2B5EF4-FFF2-40B4-BE49-F238E27FC236}">
                <a16:creationId xmlns:a16="http://schemas.microsoft.com/office/drawing/2014/main" id="{9E11729E-4102-30B4-8938-B100C7300719}"/>
              </a:ext>
            </a:extLst>
          </p:cNvPr>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a:extLst>
              <a:ext uri="{FF2B5EF4-FFF2-40B4-BE49-F238E27FC236}">
                <a16:creationId xmlns:a16="http://schemas.microsoft.com/office/drawing/2014/main" id="{FD42DD69-6A1E-CFA1-0500-52824D72D8F1}"/>
              </a:ext>
            </a:extLst>
          </p:cNvPr>
          <p:cNvSpPr>
            <a:spLocks noGrp="1"/>
          </p:cNvSpPr>
          <p:nvPr>
            <p:ph type="sldNum" sz="quarter" idx="12"/>
          </p:nvPr>
        </p:nvSpPr>
        <p:spPr/>
        <p:txBody>
          <a:bodyPr/>
          <a:lstStyle>
            <a:lvl1pPr>
              <a:defRPr/>
            </a:lvl1pPr>
          </a:lstStyle>
          <a:p>
            <a:pPr>
              <a:defRPr/>
            </a:pPr>
            <a:fld id="{87E0CFFE-01CF-4A09-A1DA-D03C5A31A07A}" type="slidenum">
              <a:rPr lang="el-GR" altLang="el-GR"/>
              <a:pPr>
                <a:defRPr/>
              </a:pPr>
              <a:t>‹#›</a:t>
            </a:fld>
            <a:endParaRPr lang="el-GR" altLang="el-GR"/>
          </a:p>
        </p:txBody>
      </p:sp>
    </p:spTree>
    <p:extLst>
      <p:ext uri="{BB962C8B-B14F-4D97-AF65-F5344CB8AC3E}">
        <p14:creationId xmlns:p14="http://schemas.microsoft.com/office/powerpoint/2010/main" val="3814097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3 - Θέση ημερομηνίας">
            <a:extLst>
              <a:ext uri="{FF2B5EF4-FFF2-40B4-BE49-F238E27FC236}">
                <a16:creationId xmlns:a16="http://schemas.microsoft.com/office/drawing/2014/main" id="{154A3E06-8548-53A5-AD4D-D912D31F6D45}"/>
              </a:ext>
            </a:extLst>
          </p:cNvPr>
          <p:cNvSpPr>
            <a:spLocks noGrp="1"/>
          </p:cNvSpPr>
          <p:nvPr>
            <p:ph type="dt" sz="half" idx="10"/>
          </p:nvPr>
        </p:nvSpPr>
        <p:spPr/>
        <p:txBody>
          <a:bodyPr/>
          <a:lstStyle>
            <a:lvl1pPr>
              <a:defRPr/>
            </a:lvl1pPr>
          </a:lstStyle>
          <a:p>
            <a:pPr>
              <a:defRPr/>
            </a:pPr>
            <a:fld id="{8154074C-1903-4AB1-8D44-329E11D0582D}" type="datetime1">
              <a:rPr lang="el-GR"/>
              <a:pPr>
                <a:defRPr/>
              </a:pPr>
              <a:t>15/5/2025</a:t>
            </a:fld>
            <a:endParaRPr lang="el-GR"/>
          </a:p>
        </p:txBody>
      </p:sp>
      <p:sp>
        <p:nvSpPr>
          <p:cNvPr id="8" name="4 - Θέση υποσέλιδου">
            <a:extLst>
              <a:ext uri="{FF2B5EF4-FFF2-40B4-BE49-F238E27FC236}">
                <a16:creationId xmlns:a16="http://schemas.microsoft.com/office/drawing/2014/main" id="{C9F0BDCE-9B14-6FB4-AC55-495C0BC6A8AB}"/>
              </a:ext>
            </a:extLst>
          </p:cNvPr>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a:extLst>
              <a:ext uri="{FF2B5EF4-FFF2-40B4-BE49-F238E27FC236}">
                <a16:creationId xmlns:a16="http://schemas.microsoft.com/office/drawing/2014/main" id="{AA039FFA-FFB4-FE80-174E-2FA1D516E02D}"/>
              </a:ext>
            </a:extLst>
          </p:cNvPr>
          <p:cNvSpPr>
            <a:spLocks noGrp="1"/>
          </p:cNvSpPr>
          <p:nvPr>
            <p:ph type="sldNum" sz="quarter" idx="12"/>
          </p:nvPr>
        </p:nvSpPr>
        <p:spPr/>
        <p:txBody>
          <a:bodyPr/>
          <a:lstStyle>
            <a:lvl1pPr>
              <a:defRPr/>
            </a:lvl1pPr>
          </a:lstStyle>
          <a:p>
            <a:pPr>
              <a:defRPr/>
            </a:pPr>
            <a:fld id="{D78EF74F-B88E-4E3A-8B3C-77E457280CEB}" type="slidenum">
              <a:rPr lang="el-GR" altLang="el-GR"/>
              <a:pPr>
                <a:defRPr/>
              </a:pPr>
              <a:t>‹#›</a:t>
            </a:fld>
            <a:endParaRPr lang="el-GR" altLang="el-GR"/>
          </a:p>
        </p:txBody>
      </p:sp>
    </p:spTree>
    <p:extLst>
      <p:ext uri="{BB962C8B-B14F-4D97-AF65-F5344CB8AC3E}">
        <p14:creationId xmlns:p14="http://schemas.microsoft.com/office/powerpoint/2010/main" val="13466475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3 - Θέση ημερομηνίας">
            <a:extLst>
              <a:ext uri="{FF2B5EF4-FFF2-40B4-BE49-F238E27FC236}">
                <a16:creationId xmlns:a16="http://schemas.microsoft.com/office/drawing/2014/main" id="{AD894D50-E670-ECAD-EE41-55B551198E0C}"/>
              </a:ext>
            </a:extLst>
          </p:cNvPr>
          <p:cNvSpPr>
            <a:spLocks noGrp="1"/>
          </p:cNvSpPr>
          <p:nvPr>
            <p:ph type="dt" sz="half" idx="10"/>
          </p:nvPr>
        </p:nvSpPr>
        <p:spPr/>
        <p:txBody>
          <a:bodyPr/>
          <a:lstStyle>
            <a:lvl1pPr>
              <a:defRPr/>
            </a:lvl1pPr>
          </a:lstStyle>
          <a:p>
            <a:pPr>
              <a:defRPr/>
            </a:pPr>
            <a:fld id="{77F51655-A24A-4240-AB5E-95834604C849}" type="datetime1">
              <a:rPr lang="el-GR"/>
              <a:pPr>
                <a:defRPr/>
              </a:pPr>
              <a:t>15/5/2025</a:t>
            </a:fld>
            <a:endParaRPr lang="el-GR"/>
          </a:p>
        </p:txBody>
      </p:sp>
      <p:sp>
        <p:nvSpPr>
          <p:cNvPr id="4" name="4 - Θέση υποσέλιδου">
            <a:extLst>
              <a:ext uri="{FF2B5EF4-FFF2-40B4-BE49-F238E27FC236}">
                <a16:creationId xmlns:a16="http://schemas.microsoft.com/office/drawing/2014/main" id="{66592071-5293-371D-758B-565E41673D66}"/>
              </a:ext>
            </a:extLst>
          </p:cNvPr>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a:extLst>
              <a:ext uri="{FF2B5EF4-FFF2-40B4-BE49-F238E27FC236}">
                <a16:creationId xmlns:a16="http://schemas.microsoft.com/office/drawing/2014/main" id="{3A81946A-2E48-FA5D-AFD4-DF92C528698C}"/>
              </a:ext>
            </a:extLst>
          </p:cNvPr>
          <p:cNvSpPr>
            <a:spLocks noGrp="1"/>
          </p:cNvSpPr>
          <p:nvPr>
            <p:ph type="sldNum" sz="quarter" idx="12"/>
          </p:nvPr>
        </p:nvSpPr>
        <p:spPr/>
        <p:txBody>
          <a:bodyPr/>
          <a:lstStyle>
            <a:lvl1pPr>
              <a:defRPr/>
            </a:lvl1pPr>
          </a:lstStyle>
          <a:p>
            <a:pPr>
              <a:defRPr/>
            </a:pPr>
            <a:fld id="{066F9FDF-0D27-4C6C-9959-C334BBF3CEF0}" type="slidenum">
              <a:rPr lang="el-GR" altLang="el-GR"/>
              <a:pPr>
                <a:defRPr/>
              </a:pPr>
              <a:t>‹#›</a:t>
            </a:fld>
            <a:endParaRPr lang="el-GR" altLang="el-GR"/>
          </a:p>
        </p:txBody>
      </p:sp>
    </p:spTree>
    <p:extLst>
      <p:ext uri="{BB962C8B-B14F-4D97-AF65-F5344CB8AC3E}">
        <p14:creationId xmlns:p14="http://schemas.microsoft.com/office/powerpoint/2010/main" val="2411738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a:extLst>
              <a:ext uri="{FF2B5EF4-FFF2-40B4-BE49-F238E27FC236}">
                <a16:creationId xmlns:a16="http://schemas.microsoft.com/office/drawing/2014/main" id="{05D022AD-AFA9-A6EE-87AF-51A09949FB6A}"/>
              </a:ext>
            </a:extLst>
          </p:cNvPr>
          <p:cNvSpPr>
            <a:spLocks noGrp="1"/>
          </p:cNvSpPr>
          <p:nvPr>
            <p:ph type="dt" sz="half" idx="10"/>
          </p:nvPr>
        </p:nvSpPr>
        <p:spPr/>
        <p:txBody>
          <a:bodyPr/>
          <a:lstStyle>
            <a:lvl1pPr>
              <a:defRPr/>
            </a:lvl1pPr>
          </a:lstStyle>
          <a:p>
            <a:pPr>
              <a:defRPr/>
            </a:pPr>
            <a:fld id="{DF08FF7B-8B19-487E-A2D2-E70396E53262}" type="datetime1">
              <a:rPr lang="el-GR"/>
              <a:pPr>
                <a:defRPr/>
              </a:pPr>
              <a:t>15/5/2025</a:t>
            </a:fld>
            <a:endParaRPr lang="el-GR"/>
          </a:p>
        </p:txBody>
      </p:sp>
      <p:sp>
        <p:nvSpPr>
          <p:cNvPr id="3" name="4 - Θέση υποσέλιδου">
            <a:extLst>
              <a:ext uri="{FF2B5EF4-FFF2-40B4-BE49-F238E27FC236}">
                <a16:creationId xmlns:a16="http://schemas.microsoft.com/office/drawing/2014/main" id="{21BC7D1C-7106-9DB3-0B03-7D34471F4F07}"/>
              </a:ext>
            </a:extLst>
          </p:cNvPr>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a:extLst>
              <a:ext uri="{FF2B5EF4-FFF2-40B4-BE49-F238E27FC236}">
                <a16:creationId xmlns:a16="http://schemas.microsoft.com/office/drawing/2014/main" id="{C7A7BF03-C0EF-1D8F-3C53-A61CDC6B32AA}"/>
              </a:ext>
            </a:extLst>
          </p:cNvPr>
          <p:cNvSpPr>
            <a:spLocks noGrp="1"/>
          </p:cNvSpPr>
          <p:nvPr>
            <p:ph type="sldNum" sz="quarter" idx="12"/>
          </p:nvPr>
        </p:nvSpPr>
        <p:spPr/>
        <p:txBody>
          <a:bodyPr/>
          <a:lstStyle>
            <a:lvl1pPr>
              <a:defRPr/>
            </a:lvl1pPr>
          </a:lstStyle>
          <a:p>
            <a:pPr>
              <a:defRPr/>
            </a:pPr>
            <a:fld id="{B441A946-9580-4C3E-8266-EE205A78C696}" type="slidenum">
              <a:rPr lang="el-GR" altLang="el-GR"/>
              <a:pPr>
                <a:defRPr/>
              </a:pPr>
              <a:t>‹#›</a:t>
            </a:fld>
            <a:endParaRPr lang="el-GR" altLang="el-GR"/>
          </a:p>
        </p:txBody>
      </p:sp>
    </p:spTree>
    <p:extLst>
      <p:ext uri="{BB962C8B-B14F-4D97-AF65-F5344CB8AC3E}">
        <p14:creationId xmlns:p14="http://schemas.microsoft.com/office/powerpoint/2010/main" val="42930763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3 - Θέση ημερομηνίας">
            <a:extLst>
              <a:ext uri="{FF2B5EF4-FFF2-40B4-BE49-F238E27FC236}">
                <a16:creationId xmlns:a16="http://schemas.microsoft.com/office/drawing/2014/main" id="{8B60CC5F-EBCA-CDCC-DFEC-61F63E9FF73D}"/>
              </a:ext>
            </a:extLst>
          </p:cNvPr>
          <p:cNvSpPr>
            <a:spLocks noGrp="1"/>
          </p:cNvSpPr>
          <p:nvPr>
            <p:ph type="dt" sz="half" idx="10"/>
          </p:nvPr>
        </p:nvSpPr>
        <p:spPr/>
        <p:txBody>
          <a:bodyPr/>
          <a:lstStyle>
            <a:lvl1pPr>
              <a:defRPr/>
            </a:lvl1pPr>
          </a:lstStyle>
          <a:p>
            <a:pPr>
              <a:defRPr/>
            </a:pPr>
            <a:fld id="{3939EB3A-9E6F-4D42-A1C7-3D6012D90028}" type="datetime1">
              <a:rPr lang="el-GR"/>
              <a:pPr>
                <a:defRPr/>
              </a:pPr>
              <a:t>15/5/2025</a:t>
            </a:fld>
            <a:endParaRPr lang="el-GR"/>
          </a:p>
        </p:txBody>
      </p:sp>
      <p:sp>
        <p:nvSpPr>
          <p:cNvPr id="6" name="4 - Θέση υποσέλιδου">
            <a:extLst>
              <a:ext uri="{FF2B5EF4-FFF2-40B4-BE49-F238E27FC236}">
                <a16:creationId xmlns:a16="http://schemas.microsoft.com/office/drawing/2014/main" id="{A08D7201-8D0F-717B-FFCC-EDED09BDDAF9}"/>
              </a:ext>
            </a:extLst>
          </p:cNvPr>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a:extLst>
              <a:ext uri="{FF2B5EF4-FFF2-40B4-BE49-F238E27FC236}">
                <a16:creationId xmlns:a16="http://schemas.microsoft.com/office/drawing/2014/main" id="{7CED25A0-793A-7432-5DFE-D417ED403908}"/>
              </a:ext>
            </a:extLst>
          </p:cNvPr>
          <p:cNvSpPr>
            <a:spLocks noGrp="1"/>
          </p:cNvSpPr>
          <p:nvPr>
            <p:ph type="sldNum" sz="quarter" idx="12"/>
          </p:nvPr>
        </p:nvSpPr>
        <p:spPr/>
        <p:txBody>
          <a:bodyPr/>
          <a:lstStyle>
            <a:lvl1pPr>
              <a:defRPr/>
            </a:lvl1pPr>
          </a:lstStyle>
          <a:p>
            <a:pPr>
              <a:defRPr/>
            </a:pPr>
            <a:fld id="{C9B905F8-AD10-4ABF-B0F5-143554AAF6FB}" type="slidenum">
              <a:rPr lang="el-GR" altLang="el-GR"/>
              <a:pPr>
                <a:defRPr/>
              </a:pPr>
              <a:t>‹#›</a:t>
            </a:fld>
            <a:endParaRPr lang="el-GR" altLang="el-GR"/>
          </a:p>
        </p:txBody>
      </p:sp>
    </p:spTree>
    <p:extLst>
      <p:ext uri="{BB962C8B-B14F-4D97-AF65-F5344CB8AC3E}">
        <p14:creationId xmlns:p14="http://schemas.microsoft.com/office/powerpoint/2010/main" val="153355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
            <a:extLst>
              <a:ext uri="{FF2B5EF4-FFF2-40B4-BE49-F238E27FC236}">
                <a16:creationId xmlns:a16="http://schemas.microsoft.com/office/drawing/2014/main" id="{B8EA1EC3-CC78-0EC6-A80C-526EA952BC5B}"/>
              </a:ext>
            </a:extLst>
          </p:cNvPr>
          <p:cNvSpPr>
            <a:spLocks noGrp="1" noChangeArrowheads="1"/>
          </p:cNvSpPr>
          <p:nvPr>
            <p:ph type="dt" sz="half" idx="10"/>
          </p:nvPr>
        </p:nvSpPr>
        <p:spPr>
          <a:ln/>
        </p:spPr>
        <p:txBody>
          <a:bodyPr/>
          <a:lstStyle>
            <a:lvl1pPr>
              <a:defRPr/>
            </a:lvl1pPr>
          </a:lstStyle>
          <a:p>
            <a:pPr>
              <a:defRPr/>
            </a:pPr>
            <a:fld id="{8BAC57C7-6AD2-4893-BE6E-06DFE39DDF36}" type="datetime1">
              <a:rPr lang="el-GR"/>
              <a:pPr>
                <a:defRPr/>
              </a:pPr>
              <a:t>15/5/2025</a:t>
            </a:fld>
            <a:endParaRPr lang="el-GR"/>
          </a:p>
        </p:txBody>
      </p:sp>
      <p:sp>
        <p:nvSpPr>
          <p:cNvPr id="5" name="Rectangle 7">
            <a:extLst>
              <a:ext uri="{FF2B5EF4-FFF2-40B4-BE49-F238E27FC236}">
                <a16:creationId xmlns:a16="http://schemas.microsoft.com/office/drawing/2014/main" id="{AFEAF2D0-69EC-DF20-7A8E-ABC84F339B0B}"/>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8">
            <a:extLst>
              <a:ext uri="{FF2B5EF4-FFF2-40B4-BE49-F238E27FC236}">
                <a16:creationId xmlns:a16="http://schemas.microsoft.com/office/drawing/2014/main" id="{12723F0F-F280-8CEA-9950-4E0AAA51901B}"/>
              </a:ext>
            </a:extLst>
          </p:cNvPr>
          <p:cNvSpPr>
            <a:spLocks noGrp="1" noChangeArrowheads="1"/>
          </p:cNvSpPr>
          <p:nvPr>
            <p:ph type="sldNum" sz="quarter" idx="12"/>
          </p:nvPr>
        </p:nvSpPr>
        <p:spPr>
          <a:ln/>
        </p:spPr>
        <p:txBody>
          <a:bodyPr/>
          <a:lstStyle>
            <a:lvl1pPr>
              <a:defRPr/>
            </a:lvl1pPr>
          </a:lstStyle>
          <a:p>
            <a:pPr>
              <a:defRPr/>
            </a:pPr>
            <a:fld id="{6CF709E5-CA14-4517-9B44-A05AB68056D0}" type="slidenum">
              <a:rPr lang="el-GR" altLang="el-GR"/>
              <a:pPr>
                <a:defRPr/>
              </a:pPr>
              <a:t>‹#›</a:t>
            </a:fld>
            <a:endParaRPr lang="el-GR" altLang="el-GR"/>
          </a:p>
        </p:txBody>
      </p:sp>
    </p:spTree>
    <p:extLst>
      <p:ext uri="{BB962C8B-B14F-4D97-AF65-F5344CB8AC3E}">
        <p14:creationId xmlns:p14="http://schemas.microsoft.com/office/powerpoint/2010/main" val="31116219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3 - Θέση ημερομηνίας">
            <a:extLst>
              <a:ext uri="{FF2B5EF4-FFF2-40B4-BE49-F238E27FC236}">
                <a16:creationId xmlns:a16="http://schemas.microsoft.com/office/drawing/2014/main" id="{0C25A442-B94F-6221-E43F-FF7910CD80CC}"/>
              </a:ext>
            </a:extLst>
          </p:cNvPr>
          <p:cNvSpPr>
            <a:spLocks noGrp="1"/>
          </p:cNvSpPr>
          <p:nvPr>
            <p:ph type="dt" sz="half" idx="10"/>
          </p:nvPr>
        </p:nvSpPr>
        <p:spPr/>
        <p:txBody>
          <a:bodyPr/>
          <a:lstStyle>
            <a:lvl1pPr>
              <a:defRPr/>
            </a:lvl1pPr>
          </a:lstStyle>
          <a:p>
            <a:pPr>
              <a:defRPr/>
            </a:pPr>
            <a:fld id="{D4104DDD-8E3E-4789-A7D6-8F1C087D5A2B}" type="datetime1">
              <a:rPr lang="el-GR"/>
              <a:pPr>
                <a:defRPr/>
              </a:pPr>
              <a:t>15/5/2025</a:t>
            </a:fld>
            <a:endParaRPr lang="el-GR"/>
          </a:p>
        </p:txBody>
      </p:sp>
      <p:sp>
        <p:nvSpPr>
          <p:cNvPr id="6" name="4 - Θέση υποσέλιδου">
            <a:extLst>
              <a:ext uri="{FF2B5EF4-FFF2-40B4-BE49-F238E27FC236}">
                <a16:creationId xmlns:a16="http://schemas.microsoft.com/office/drawing/2014/main" id="{92FD0E22-E175-AC77-5146-C7B4474C6D4D}"/>
              </a:ext>
            </a:extLst>
          </p:cNvPr>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a:extLst>
              <a:ext uri="{FF2B5EF4-FFF2-40B4-BE49-F238E27FC236}">
                <a16:creationId xmlns:a16="http://schemas.microsoft.com/office/drawing/2014/main" id="{9DABE112-58E3-C551-36EA-0D466CC6190C}"/>
              </a:ext>
            </a:extLst>
          </p:cNvPr>
          <p:cNvSpPr>
            <a:spLocks noGrp="1"/>
          </p:cNvSpPr>
          <p:nvPr>
            <p:ph type="sldNum" sz="quarter" idx="12"/>
          </p:nvPr>
        </p:nvSpPr>
        <p:spPr/>
        <p:txBody>
          <a:bodyPr/>
          <a:lstStyle>
            <a:lvl1pPr>
              <a:defRPr/>
            </a:lvl1pPr>
          </a:lstStyle>
          <a:p>
            <a:pPr>
              <a:defRPr/>
            </a:pPr>
            <a:fld id="{B72DE472-AAA0-42BF-8C6D-BBE5A1312862}" type="slidenum">
              <a:rPr lang="el-GR" altLang="el-GR"/>
              <a:pPr>
                <a:defRPr/>
              </a:pPr>
              <a:t>‹#›</a:t>
            </a:fld>
            <a:endParaRPr lang="el-GR" altLang="el-GR"/>
          </a:p>
        </p:txBody>
      </p:sp>
    </p:spTree>
    <p:extLst>
      <p:ext uri="{BB962C8B-B14F-4D97-AF65-F5344CB8AC3E}">
        <p14:creationId xmlns:p14="http://schemas.microsoft.com/office/powerpoint/2010/main" val="3503283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a:extLst>
              <a:ext uri="{FF2B5EF4-FFF2-40B4-BE49-F238E27FC236}">
                <a16:creationId xmlns:a16="http://schemas.microsoft.com/office/drawing/2014/main" id="{17529A69-7A15-66B5-69A9-1236996584C5}"/>
              </a:ext>
            </a:extLst>
          </p:cNvPr>
          <p:cNvSpPr>
            <a:spLocks noGrp="1"/>
          </p:cNvSpPr>
          <p:nvPr>
            <p:ph type="dt" sz="half" idx="10"/>
          </p:nvPr>
        </p:nvSpPr>
        <p:spPr/>
        <p:txBody>
          <a:bodyPr/>
          <a:lstStyle>
            <a:lvl1pPr>
              <a:defRPr/>
            </a:lvl1pPr>
          </a:lstStyle>
          <a:p>
            <a:pPr>
              <a:defRPr/>
            </a:pPr>
            <a:fld id="{E63B0E36-47D4-4CDA-8D4C-AA05EBA70ECD}" type="datetime1">
              <a:rPr lang="el-GR"/>
              <a:pPr>
                <a:defRPr/>
              </a:pPr>
              <a:t>15/5/2025</a:t>
            </a:fld>
            <a:endParaRPr lang="el-GR"/>
          </a:p>
        </p:txBody>
      </p:sp>
      <p:sp>
        <p:nvSpPr>
          <p:cNvPr id="5" name="4 - Θέση υποσέλιδου">
            <a:extLst>
              <a:ext uri="{FF2B5EF4-FFF2-40B4-BE49-F238E27FC236}">
                <a16:creationId xmlns:a16="http://schemas.microsoft.com/office/drawing/2014/main" id="{998BB1B9-74F2-4142-E1CF-47D110FB643F}"/>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9304825D-DBCB-3014-C5DA-2D59FBE14BA8}"/>
              </a:ext>
            </a:extLst>
          </p:cNvPr>
          <p:cNvSpPr>
            <a:spLocks noGrp="1"/>
          </p:cNvSpPr>
          <p:nvPr>
            <p:ph type="sldNum" sz="quarter" idx="12"/>
          </p:nvPr>
        </p:nvSpPr>
        <p:spPr/>
        <p:txBody>
          <a:bodyPr/>
          <a:lstStyle>
            <a:lvl1pPr>
              <a:defRPr/>
            </a:lvl1pPr>
          </a:lstStyle>
          <a:p>
            <a:pPr>
              <a:defRPr/>
            </a:pPr>
            <a:fld id="{D86C14D5-B434-493D-A29C-19946D25FEA0}" type="slidenum">
              <a:rPr lang="el-GR" altLang="el-GR"/>
              <a:pPr>
                <a:defRPr/>
              </a:pPr>
              <a:t>‹#›</a:t>
            </a:fld>
            <a:endParaRPr lang="el-GR" altLang="el-GR"/>
          </a:p>
        </p:txBody>
      </p:sp>
    </p:spTree>
    <p:extLst>
      <p:ext uri="{BB962C8B-B14F-4D97-AF65-F5344CB8AC3E}">
        <p14:creationId xmlns:p14="http://schemas.microsoft.com/office/powerpoint/2010/main" val="20136264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a:extLst>
              <a:ext uri="{FF2B5EF4-FFF2-40B4-BE49-F238E27FC236}">
                <a16:creationId xmlns:a16="http://schemas.microsoft.com/office/drawing/2014/main" id="{EC1B0A70-224B-619C-A8E0-0455BFC5859F}"/>
              </a:ext>
            </a:extLst>
          </p:cNvPr>
          <p:cNvSpPr>
            <a:spLocks noGrp="1"/>
          </p:cNvSpPr>
          <p:nvPr>
            <p:ph type="dt" sz="half" idx="10"/>
          </p:nvPr>
        </p:nvSpPr>
        <p:spPr/>
        <p:txBody>
          <a:bodyPr/>
          <a:lstStyle>
            <a:lvl1pPr>
              <a:defRPr/>
            </a:lvl1pPr>
          </a:lstStyle>
          <a:p>
            <a:pPr>
              <a:defRPr/>
            </a:pPr>
            <a:fld id="{3C4DBB75-D5B4-46F0-95E6-2286C6152FC8}" type="datetime1">
              <a:rPr lang="el-GR"/>
              <a:pPr>
                <a:defRPr/>
              </a:pPr>
              <a:t>15/5/2025</a:t>
            </a:fld>
            <a:endParaRPr lang="el-GR"/>
          </a:p>
        </p:txBody>
      </p:sp>
      <p:sp>
        <p:nvSpPr>
          <p:cNvPr id="5" name="4 - Θέση υποσέλιδου">
            <a:extLst>
              <a:ext uri="{FF2B5EF4-FFF2-40B4-BE49-F238E27FC236}">
                <a16:creationId xmlns:a16="http://schemas.microsoft.com/office/drawing/2014/main" id="{B63D7863-C402-CE22-FC39-94311976CBBA}"/>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7F64F44B-24ED-B4C1-904B-E6FB1955A693}"/>
              </a:ext>
            </a:extLst>
          </p:cNvPr>
          <p:cNvSpPr>
            <a:spLocks noGrp="1"/>
          </p:cNvSpPr>
          <p:nvPr>
            <p:ph type="sldNum" sz="quarter" idx="12"/>
          </p:nvPr>
        </p:nvSpPr>
        <p:spPr/>
        <p:txBody>
          <a:bodyPr/>
          <a:lstStyle>
            <a:lvl1pPr>
              <a:defRPr/>
            </a:lvl1pPr>
          </a:lstStyle>
          <a:p>
            <a:pPr>
              <a:defRPr/>
            </a:pPr>
            <a:fld id="{1BB38B66-7C26-4747-92D5-D6B2D7B929F3}" type="slidenum">
              <a:rPr lang="el-GR" altLang="el-GR"/>
              <a:pPr>
                <a:defRPr/>
              </a:pPr>
              <a:t>‹#›</a:t>
            </a:fld>
            <a:endParaRPr lang="el-GR" altLang="el-GR"/>
          </a:p>
        </p:txBody>
      </p:sp>
    </p:spTree>
    <p:extLst>
      <p:ext uri="{BB962C8B-B14F-4D97-AF65-F5344CB8AC3E}">
        <p14:creationId xmlns:p14="http://schemas.microsoft.com/office/powerpoint/2010/main" val="1895817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6">
            <a:extLst>
              <a:ext uri="{FF2B5EF4-FFF2-40B4-BE49-F238E27FC236}">
                <a16:creationId xmlns:a16="http://schemas.microsoft.com/office/drawing/2014/main" id="{7DA8471F-514B-D58D-2FE7-616732A10F7E}"/>
              </a:ext>
            </a:extLst>
          </p:cNvPr>
          <p:cNvSpPr>
            <a:spLocks noGrp="1" noChangeArrowheads="1"/>
          </p:cNvSpPr>
          <p:nvPr>
            <p:ph type="dt" sz="half" idx="10"/>
          </p:nvPr>
        </p:nvSpPr>
        <p:spPr>
          <a:ln/>
        </p:spPr>
        <p:txBody>
          <a:bodyPr/>
          <a:lstStyle>
            <a:lvl1pPr>
              <a:defRPr/>
            </a:lvl1pPr>
          </a:lstStyle>
          <a:p>
            <a:pPr>
              <a:defRPr/>
            </a:pPr>
            <a:fld id="{C15BFB5D-5681-4942-92C6-10E3D8D3F6BE}" type="datetime1">
              <a:rPr lang="el-GR"/>
              <a:pPr>
                <a:defRPr/>
              </a:pPr>
              <a:t>15/5/2025</a:t>
            </a:fld>
            <a:endParaRPr lang="el-GR"/>
          </a:p>
        </p:txBody>
      </p:sp>
      <p:sp>
        <p:nvSpPr>
          <p:cNvPr id="5" name="Rectangle 7">
            <a:extLst>
              <a:ext uri="{FF2B5EF4-FFF2-40B4-BE49-F238E27FC236}">
                <a16:creationId xmlns:a16="http://schemas.microsoft.com/office/drawing/2014/main" id="{B5E46C38-E0A0-8968-2771-4957CA68FE2E}"/>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8">
            <a:extLst>
              <a:ext uri="{FF2B5EF4-FFF2-40B4-BE49-F238E27FC236}">
                <a16:creationId xmlns:a16="http://schemas.microsoft.com/office/drawing/2014/main" id="{C06A6BB3-B864-0566-33E0-BA3FE129FFCB}"/>
              </a:ext>
            </a:extLst>
          </p:cNvPr>
          <p:cNvSpPr>
            <a:spLocks noGrp="1" noChangeArrowheads="1"/>
          </p:cNvSpPr>
          <p:nvPr>
            <p:ph type="sldNum" sz="quarter" idx="12"/>
          </p:nvPr>
        </p:nvSpPr>
        <p:spPr>
          <a:ln/>
        </p:spPr>
        <p:txBody>
          <a:bodyPr/>
          <a:lstStyle>
            <a:lvl1pPr>
              <a:defRPr/>
            </a:lvl1pPr>
          </a:lstStyle>
          <a:p>
            <a:pPr>
              <a:defRPr/>
            </a:pPr>
            <a:fld id="{3D4B0FC3-F582-4EB0-856A-82BA83AA6543}" type="slidenum">
              <a:rPr lang="el-GR" altLang="el-GR"/>
              <a:pPr>
                <a:defRPr/>
              </a:pPr>
              <a:t>‹#›</a:t>
            </a:fld>
            <a:endParaRPr lang="el-GR" altLang="el-GR"/>
          </a:p>
        </p:txBody>
      </p:sp>
    </p:spTree>
    <p:extLst>
      <p:ext uri="{BB962C8B-B14F-4D97-AF65-F5344CB8AC3E}">
        <p14:creationId xmlns:p14="http://schemas.microsoft.com/office/powerpoint/2010/main" val="299246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Rectangle 6">
            <a:extLst>
              <a:ext uri="{FF2B5EF4-FFF2-40B4-BE49-F238E27FC236}">
                <a16:creationId xmlns:a16="http://schemas.microsoft.com/office/drawing/2014/main" id="{DE243815-C5F8-CCA0-5E9D-B2DAAA29B863}"/>
              </a:ext>
            </a:extLst>
          </p:cNvPr>
          <p:cNvSpPr>
            <a:spLocks noGrp="1" noChangeArrowheads="1"/>
          </p:cNvSpPr>
          <p:nvPr>
            <p:ph type="dt" sz="half" idx="10"/>
          </p:nvPr>
        </p:nvSpPr>
        <p:spPr>
          <a:ln/>
        </p:spPr>
        <p:txBody>
          <a:bodyPr/>
          <a:lstStyle>
            <a:lvl1pPr>
              <a:defRPr/>
            </a:lvl1pPr>
          </a:lstStyle>
          <a:p>
            <a:pPr>
              <a:defRPr/>
            </a:pPr>
            <a:fld id="{F7CB8247-BA69-4770-B83B-C4573CD7F19D}" type="datetime1">
              <a:rPr lang="el-GR"/>
              <a:pPr>
                <a:defRPr/>
              </a:pPr>
              <a:t>15/5/2025</a:t>
            </a:fld>
            <a:endParaRPr lang="el-GR"/>
          </a:p>
        </p:txBody>
      </p:sp>
      <p:sp>
        <p:nvSpPr>
          <p:cNvPr id="6" name="Rectangle 7">
            <a:extLst>
              <a:ext uri="{FF2B5EF4-FFF2-40B4-BE49-F238E27FC236}">
                <a16:creationId xmlns:a16="http://schemas.microsoft.com/office/drawing/2014/main" id="{1881D7FE-0926-EF2C-1988-FB279A5408E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8">
            <a:extLst>
              <a:ext uri="{FF2B5EF4-FFF2-40B4-BE49-F238E27FC236}">
                <a16:creationId xmlns:a16="http://schemas.microsoft.com/office/drawing/2014/main" id="{CDE17C70-F55D-EF4B-5E09-AD0EE382887D}"/>
              </a:ext>
            </a:extLst>
          </p:cNvPr>
          <p:cNvSpPr>
            <a:spLocks noGrp="1" noChangeArrowheads="1"/>
          </p:cNvSpPr>
          <p:nvPr>
            <p:ph type="sldNum" sz="quarter" idx="12"/>
          </p:nvPr>
        </p:nvSpPr>
        <p:spPr>
          <a:ln/>
        </p:spPr>
        <p:txBody>
          <a:bodyPr/>
          <a:lstStyle>
            <a:lvl1pPr>
              <a:defRPr/>
            </a:lvl1pPr>
          </a:lstStyle>
          <a:p>
            <a:pPr>
              <a:defRPr/>
            </a:pPr>
            <a:fld id="{D347B6CE-BD23-4DAF-9011-8480608B4E59}" type="slidenum">
              <a:rPr lang="el-GR" altLang="el-GR"/>
              <a:pPr>
                <a:defRPr/>
              </a:pPr>
              <a:t>‹#›</a:t>
            </a:fld>
            <a:endParaRPr lang="el-GR" altLang="el-GR"/>
          </a:p>
        </p:txBody>
      </p:sp>
    </p:spTree>
    <p:extLst>
      <p:ext uri="{BB962C8B-B14F-4D97-AF65-F5344CB8AC3E}">
        <p14:creationId xmlns:p14="http://schemas.microsoft.com/office/powerpoint/2010/main" val="3372118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Rectangle 6">
            <a:extLst>
              <a:ext uri="{FF2B5EF4-FFF2-40B4-BE49-F238E27FC236}">
                <a16:creationId xmlns:a16="http://schemas.microsoft.com/office/drawing/2014/main" id="{D1E365A3-2D03-9F32-A5B8-B4612BC1A476}"/>
              </a:ext>
            </a:extLst>
          </p:cNvPr>
          <p:cNvSpPr>
            <a:spLocks noGrp="1" noChangeArrowheads="1"/>
          </p:cNvSpPr>
          <p:nvPr>
            <p:ph type="dt" sz="half" idx="10"/>
          </p:nvPr>
        </p:nvSpPr>
        <p:spPr>
          <a:ln/>
        </p:spPr>
        <p:txBody>
          <a:bodyPr/>
          <a:lstStyle>
            <a:lvl1pPr>
              <a:defRPr/>
            </a:lvl1pPr>
          </a:lstStyle>
          <a:p>
            <a:pPr>
              <a:defRPr/>
            </a:pPr>
            <a:fld id="{3DE6D12B-1DEC-45AB-BDB9-C6303BA30840}" type="datetime1">
              <a:rPr lang="el-GR"/>
              <a:pPr>
                <a:defRPr/>
              </a:pPr>
              <a:t>15/5/2025</a:t>
            </a:fld>
            <a:endParaRPr lang="el-GR"/>
          </a:p>
        </p:txBody>
      </p:sp>
      <p:sp>
        <p:nvSpPr>
          <p:cNvPr id="8" name="Rectangle 7">
            <a:extLst>
              <a:ext uri="{FF2B5EF4-FFF2-40B4-BE49-F238E27FC236}">
                <a16:creationId xmlns:a16="http://schemas.microsoft.com/office/drawing/2014/main" id="{F80CF980-A5F5-0263-DE7F-97C44F3CA492}"/>
              </a:ext>
            </a:extLst>
          </p:cNvPr>
          <p:cNvSpPr>
            <a:spLocks noGrp="1" noChangeArrowheads="1"/>
          </p:cNvSpPr>
          <p:nvPr>
            <p:ph type="ftr" sz="quarter" idx="11"/>
          </p:nvPr>
        </p:nvSpPr>
        <p:spPr>
          <a:ln/>
        </p:spPr>
        <p:txBody>
          <a:bodyPr/>
          <a:lstStyle>
            <a:lvl1pPr>
              <a:defRPr/>
            </a:lvl1pPr>
          </a:lstStyle>
          <a:p>
            <a:pPr>
              <a:defRPr/>
            </a:pPr>
            <a:endParaRPr lang="el-GR"/>
          </a:p>
        </p:txBody>
      </p:sp>
      <p:sp>
        <p:nvSpPr>
          <p:cNvPr id="9" name="Rectangle 8">
            <a:extLst>
              <a:ext uri="{FF2B5EF4-FFF2-40B4-BE49-F238E27FC236}">
                <a16:creationId xmlns:a16="http://schemas.microsoft.com/office/drawing/2014/main" id="{52A418A7-7B7F-87C8-7E7D-7711B184A3D4}"/>
              </a:ext>
            </a:extLst>
          </p:cNvPr>
          <p:cNvSpPr>
            <a:spLocks noGrp="1" noChangeArrowheads="1"/>
          </p:cNvSpPr>
          <p:nvPr>
            <p:ph type="sldNum" sz="quarter" idx="12"/>
          </p:nvPr>
        </p:nvSpPr>
        <p:spPr>
          <a:ln/>
        </p:spPr>
        <p:txBody>
          <a:bodyPr/>
          <a:lstStyle>
            <a:lvl1pPr>
              <a:defRPr/>
            </a:lvl1pPr>
          </a:lstStyle>
          <a:p>
            <a:pPr>
              <a:defRPr/>
            </a:pPr>
            <a:fld id="{DBD5CAA5-8AB4-4BFA-9A5A-5D2A4D3C198A}" type="slidenum">
              <a:rPr lang="el-GR" altLang="el-GR"/>
              <a:pPr>
                <a:defRPr/>
              </a:pPr>
              <a:t>‹#›</a:t>
            </a:fld>
            <a:endParaRPr lang="el-GR" altLang="el-GR"/>
          </a:p>
        </p:txBody>
      </p:sp>
    </p:spTree>
    <p:extLst>
      <p:ext uri="{BB962C8B-B14F-4D97-AF65-F5344CB8AC3E}">
        <p14:creationId xmlns:p14="http://schemas.microsoft.com/office/powerpoint/2010/main" val="325624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Rectangle 6">
            <a:extLst>
              <a:ext uri="{FF2B5EF4-FFF2-40B4-BE49-F238E27FC236}">
                <a16:creationId xmlns:a16="http://schemas.microsoft.com/office/drawing/2014/main" id="{F009E7A2-6D47-6F8B-4CD8-2EFD80ACA17D}"/>
              </a:ext>
            </a:extLst>
          </p:cNvPr>
          <p:cNvSpPr>
            <a:spLocks noGrp="1" noChangeArrowheads="1"/>
          </p:cNvSpPr>
          <p:nvPr>
            <p:ph type="dt" sz="half" idx="10"/>
          </p:nvPr>
        </p:nvSpPr>
        <p:spPr>
          <a:ln/>
        </p:spPr>
        <p:txBody>
          <a:bodyPr/>
          <a:lstStyle>
            <a:lvl1pPr>
              <a:defRPr/>
            </a:lvl1pPr>
          </a:lstStyle>
          <a:p>
            <a:pPr>
              <a:defRPr/>
            </a:pPr>
            <a:fld id="{D765C8EB-7FC0-4709-AE76-87EF2E0B6514}" type="datetime1">
              <a:rPr lang="el-GR"/>
              <a:pPr>
                <a:defRPr/>
              </a:pPr>
              <a:t>15/5/2025</a:t>
            </a:fld>
            <a:endParaRPr lang="el-GR"/>
          </a:p>
        </p:txBody>
      </p:sp>
      <p:sp>
        <p:nvSpPr>
          <p:cNvPr id="4" name="Rectangle 7">
            <a:extLst>
              <a:ext uri="{FF2B5EF4-FFF2-40B4-BE49-F238E27FC236}">
                <a16:creationId xmlns:a16="http://schemas.microsoft.com/office/drawing/2014/main" id="{FCBFF8F7-6CBB-CEB3-73FD-FA4E81D9925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5" name="Rectangle 8">
            <a:extLst>
              <a:ext uri="{FF2B5EF4-FFF2-40B4-BE49-F238E27FC236}">
                <a16:creationId xmlns:a16="http://schemas.microsoft.com/office/drawing/2014/main" id="{A10196B7-932C-FA4E-9359-94AA9DFE97F1}"/>
              </a:ext>
            </a:extLst>
          </p:cNvPr>
          <p:cNvSpPr>
            <a:spLocks noGrp="1" noChangeArrowheads="1"/>
          </p:cNvSpPr>
          <p:nvPr>
            <p:ph type="sldNum" sz="quarter" idx="12"/>
          </p:nvPr>
        </p:nvSpPr>
        <p:spPr>
          <a:ln/>
        </p:spPr>
        <p:txBody>
          <a:bodyPr/>
          <a:lstStyle>
            <a:lvl1pPr>
              <a:defRPr/>
            </a:lvl1pPr>
          </a:lstStyle>
          <a:p>
            <a:pPr>
              <a:defRPr/>
            </a:pPr>
            <a:fld id="{085CA3B0-30B9-4FBF-A147-588A6839C55B}" type="slidenum">
              <a:rPr lang="el-GR" altLang="el-GR"/>
              <a:pPr>
                <a:defRPr/>
              </a:pPr>
              <a:t>‹#›</a:t>
            </a:fld>
            <a:endParaRPr lang="el-GR" altLang="el-GR"/>
          </a:p>
        </p:txBody>
      </p:sp>
    </p:spTree>
    <p:extLst>
      <p:ext uri="{BB962C8B-B14F-4D97-AF65-F5344CB8AC3E}">
        <p14:creationId xmlns:p14="http://schemas.microsoft.com/office/powerpoint/2010/main" val="146086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5C5373C-1660-0136-3253-2188A2462203}"/>
              </a:ext>
            </a:extLst>
          </p:cNvPr>
          <p:cNvSpPr>
            <a:spLocks noGrp="1" noChangeArrowheads="1"/>
          </p:cNvSpPr>
          <p:nvPr>
            <p:ph type="dt" sz="half" idx="10"/>
          </p:nvPr>
        </p:nvSpPr>
        <p:spPr>
          <a:ln/>
        </p:spPr>
        <p:txBody>
          <a:bodyPr/>
          <a:lstStyle>
            <a:lvl1pPr>
              <a:defRPr/>
            </a:lvl1pPr>
          </a:lstStyle>
          <a:p>
            <a:pPr>
              <a:defRPr/>
            </a:pPr>
            <a:fld id="{853527D1-E464-4BAE-A568-709033C7A0A1}" type="datetime1">
              <a:rPr lang="el-GR"/>
              <a:pPr>
                <a:defRPr/>
              </a:pPr>
              <a:t>15/5/2025</a:t>
            </a:fld>
            <a:endParaRPr lang="el-GR"/>
          </a:p>
        </p:txBody>
      </p:sp>
      <p:sp>
        <p:nvSpPr>
          <p:cNvPr id="3" name="Rectangle 7">
            <a:extLst>
              <a:ext uri="{FF2B5EF4-FFF2-40B4-BE49-F238E27FC236}">
                <a16:creationId xmlns:a16="http://schemas.microsoft.com/office/drawing/2014/main" id="{442CFCAB-2383-6467-46CD-E8877740F93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4" name="Rectangle 8">
            <a:extLst>
              <a:ext uri="{FF2B5EF4-FFF2-40B4-BE49-F238E27FC236}">
                <a16:creationId xmlns:a16="http://schemas.microsoft.com/office/drawing/2014/main" id="{5632E923-9E9D-1C0C-2508-F9341D6BC9FA}"/>
              </a:ext>
            </a:extLst>
          </p:cNvPr>
          <p:cNvSpPr>
            <a:spLocks noGrp="1" noChangeArrowheads="1"/>
          </p:cNvSpPr>
          <p:nvPr>
            <p:ph type="sldNum" sz="quarter" idx="12"/>
          </p:nvPr>
        </p:nvSpPr>
        <p:spPr>
          <a:ln/>
        </p:spPr>
        <p:txBody>
          <a:bodyPr/>
          <a:lstStyle>
            <a:lvl1pPr>
              <a:defRPr/>
            </a:lvl1pPr>
          </a:lstStyle>
          <a:p>
            <a:pPr>
              <a:defRPr/>
            </a:pPr>
            <a:fld id="{7B785F06-CDCC-48BD-BC7B-5E4E4DB3D31E}" type="slidenum">
              <a:rPr lang="el-GR" altLang="el-GR"/>
              <a:pPr>
                <a:defRPr/>
              </a:pPr>
              <a:t>‹#›</a:t>
            </a:fld>
            <a:endParaRPr lang="el-GR" altLang="el-GR"/>
          </a:p>
        </p:txBody>
      </p:sp>
    </p:spTree>
    <p:extLst>
      <p:ext uri="{BB962C8B-B14F-4D97-AF65-F5344CB8AC3E}">
        <p14:creationId xmlns:p14="http://schemas.microsoft.com/office/powerpoint/2010/main" val="184642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6">
            <a:extLst>
              <a:ext uri="{FF2B5EF4-FFF2-40B4-BE49-F238E27FC236}">
                <a16:creationId xmlns:a16="http://schemas.microsoft.com/office/drawing/2014/main" id="{3DC54ED5-3FAE-EFEA-E6C6-C04CCAD60319}"/>
              </a:ext>
            </a:extLst>
          </p:cNvPr>
          <p:cNvSpPr>
            <a:spLocks noGrp="1" noChangeArrowheads="1"/>
          </p:cNvSpPr>
          <p:nvPr>
            <p:ph type="dt" sz="half" idx="10"/>
          </p:nvPr>
        </p:nvSpPr>
        <p:spPr>
          <a:ln/>
        </p:spPr>
        <p:txBody>
          <a:bodyPr/>
          <a:lstStyle>
            <a:lvl1pPr>
              <a:defRPr/>
            </a:lvl1pPr>
          </a:lstStyle>
          <a:p>
            <a:pPr>
              <a:defRPr/>
            </a:pPr>
            <a:fld id="{F5D4BAC8-DA4E-4423-97A8-92FC75FC0602}" type="datetime1">
              <a:rPr lang="el-GR"/>
              <a:pPr>
                <a:defRPr/>
              </a:pPr>
              <a:t>15/5/2025</a:t>
            </a:fld>
            <a:endParaRPr lang="el-GR"/>
          </a:p>
        </p:txBody>
      </p:sp>
      <p:sp>
        <p:nvSpPr>
          <p:cNvPr id="6" name="Rectangle 7">
            <a:extLst>
              <a:ext uri="{FF2B5EF4-FFF2-40B4-BE49-F238E27FC236}">
                <a16:creationId xmlns:a16="http://schemas.microsoft.com/office/drawing/2014/main" id="{FC89CBE2-76EF-B824-F517-C902E612451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8">
            <a:extLst>
              <a:ext uri="{FF2B5EF4-FFF2-40B4-BE49-F238E27FC236}">
                <a16:creationId xmlns:a16="http://schemas.microsoft.com/office/drawing/2014/main" id="{DF3A8A26-A941-7AFC-203D-5D5670ED774E}"/>
              </a:ext>
            </a:extLst>
          </p:cNvPr>
          <p:cNvSpPr>
            <a:spLocks noGrp="1" noChangeArrowheads="1"/>
          </p:cNvSpPr>
          <p:nvPr>
            <p:ph type="sldNum" sz="quarter" idx="12"/>
          </p:nvPr>
        </p:nvSpPr>
        <p:spPr>
          <a:ln/>
        </p:spPr>
        <p:txBody>
          <a:bodyPr/>
          <a:lstStyle>
            <a:lvl1pPr>
              <a:defRPr/>
            </a:lvl1pPr>
          </a:lstStyle>
          <a:p>
            <a:pPr>
              <a:defRPr/>
            </a:pPr>
            <a:fld id="{6B801E88-E520-4415-BF93-F8BF3DF68AD7}" type="slidenum">
              <a:rPr lang="el-GR" altLang="el-GR"/>
              <a:pPr>
                <a:defRPr/>
              </a:pPr>
              <a:t>‹#›</a:t>
            </a:fld>
            <a:endParaRPr lang="el-GR" altLang="el-GR"/>
          </a:p>
        </p:txBody>
      </p:sp>
    </p:spTree>
    <p:extLst>
      <p:ext uri="{BB962C8B-B14F-4D97-AF65-F5344CB8AC3E}">
        <p14:creationId xmlns:p14="http://schemas.microsoft.com/office/powerpoint/2010/main" val="324946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6">
            <a:extLst>
              <a:ext uri="{FF2B5EF4-FFF2-40B4-BE49-F238E27FC236}">
                <a16:creationId xmlns:a16="http://schemas.microsoft.com/office/drawing/2014/main" id="{BA368A60-3A7D-5A24-8F8C-BA7BCD143A02}"/>
              </a:ext>
            </a:extLst>
          </p:cNvPr>
          <p:cNvSpPr>
            <a:spLocks noGrp="1" noChangeArrowheads="1"/>
          </p:cNvSpPr>
          <p:nvPr>
            <p:ph type="dt" sz="half" idx="10"/>
          </p:nvPr>
        </p:nvSpPr>
        <p:spPr>
          <a:ln/>
        </p:spPr>
        <p:txBody>
          <a:bodyPr/>
          <a:lstStyle>
            <a:lvl1pPr>
              <a:defRPr/>
            </a:lvl1pPr>
          </a:lstStyle>
          <a:p>
            <a:pPr>
              <a:defRPr/>
            </a:pPr>
            <a:fld id="{AD8EBDAF-0320-4DB8-BBE7-68FB8447968D}" type="datetime1">
              <a:rPr lang="el-GR"/>
              <a:pPr>
                <a:defRPr/>
              </a:pPr>
              <a:t>15/5/2025</a:t>
            </a:fld>
            <a:endParaRPr lang="el-GR"/>
          </a:p>
        </p:txBody>
      </p:sp>
      <p:sp>
        <p:nvSpPr>
          <p:cNvPr id="6" name="Rectangle 7">
            <a:extLst>
              <a:ext uri="{FF2B5EF4-FFF2-40B4-BE49-F238E27FC236}">
                <a16:creationId xmlns:a16="http://schemas.microsoft.com/office/drawing/2014/main" id="{4C8703BC-623B-B536-02C9-31C78A16D29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8">
            <a:extLst>
              <a:ext uri="{FF2B5EF4-FFF2-40B4-BE49-F238E27FC236}">
                <a16:creationId xmlns:a16="http://schemas.microsoft.com/office/drawing/2014/main" id="{D6C22FFC-17F8-36CC-6936-7B5B3CDC474D}"/>
              </a:ext>
            </a:extLst>
          </p:cNvPr>
          <p:cNvSpPr>
            <a:spLocks noGrp="1" noChangeArrowheads="1"/>
          </p:cNvSpPr>
          <p:nvPr>
            <p:ph type="sldNum" sz="quarter" idx="12"/>
          </p:nvPr>
        </p:nvSpPr>
        <p:spPr>
          <a:ln/>
        </p:spPr>
        <p:txBody>
          <a:bodyPr/>
          <a:lstStyle>
            <a:lvl1pPr>
              <a:defRPr/>
            </a:lvl1pPr>
          </a:lstStyle>
          <a:p>
            <a:pPr>
              <a:defRPr/>
            </a:pPr>
            <a:fld id="{71A05F1A-A4AD-42B0-8874-37B018BFCCBA}" type="slidenum">
              <a:rPr lang="el-GR" altLang="el-GR"/>
              <a:pPr>
                <a:defRPr/>
              </a:pPr>
              <a:t>‹#›</a:t>
            </a:fld>
            <a:endParaRPr lang="el-GR" altLang="el-GR"/>
          </a:p>
        </p:txBody>
      </p:sp>
    </p:spTree>
    <p:extLst>
      <p:ext uri="{BB962C8B-B14F-4D97-AF65-F5344CB8AC3E}">
        <p14:creationId xmlns:p14="http://schemas.microsoft.com/office/powerpoint/2010/main" val="2462032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6DBA52C-0624-65CD-E53C-ADEAD6618A5E}"/>
              </a:ext>
            </a:extLst>
          </p:cNvPr>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επεξεργασία του τίτλου</a:t>
            </a:r>
          </a:p>
        </p:txBody>
      </p:sp>
      <p:sp>
        <p:nvSpPr>
          <p:cNvPr id="1027" name="Rectangle 3">
            <a:extLst>
              <a:ext uri="{FF2B5EF4-FFF2-40B4-BE49-F238E27FC236}">
                <a16:creationId xmlns:a16="http://schemas.microsoft.com/office/drawing/2014/main" id="{6C3DE77A-39B5-84F0-0CCE-4DD8E3AC8B4C}"/>
              </a:ext>
            </a:extLst>
          </p:cNvPr>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1028" name="AutoShape 4">
            <a:extLst>
              <a:ext uri="{FF2B5EF4-FFF2-40B4-BE49-F238E27FC236}">
                <a16:creationId xmlns:a16="http://schemas.microsoft.com/office/drawing/2014/main" id="{611D4819-782D-3D73-B574-54D6D9BD7F49}"/>
              </a:ext>
            </a:extLst>
          </p:cNvPr>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11998354 h 1000"/>
              <a:gd name="T6" fmla="*/ 0 w 1000"/>
              <a:gd name="T7" fmla="*/ 11998354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a:p>
        </p:txBody>
      </p:sp>
      <p:sp>
        <p:nvSpPr>
          <p:cNvPr id="1029" name="Line 5">
            <a:extLst>
              <a:ext uri="{FF2B5EF4-FFF2-40B4-BE49-F238E27FC236}">
                <a16:creationId xmlns:a16="http://schemas.microsoft.com/office/drawing/2014/main" id="{464A0B0D-53CD-C2DB-D454-5C1855623A28}"/>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4518" name="Rectangle 6">
            <a:extLst>
              <a:ext uri="{FF2B5EF4-FFF2-40B4-BE49-F238E27FC236}">
                <a16:creationId xmlns:a16="http://schemas.microsoft.com/office/drawing/2014/main" id="{B0711FEF-7083-03AB-4CAE-73AA78982D8B}"/>
              </a:ext>
            </a:extLst>
          </p:cNvPr>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cs typeface="Arial" charset="0"/>
              </a:defRPr>
            </a:lvl1pPr>
          </a:lstStyle>
          <a:p>
            <a:pPr>
              <a:defRPr/>
            </a:pPr>
            <a:fld id="{E03DE9C5-B25F-4249-B222-620BD965B8BD}" type="datetime1">
              <a:rPr lang="el-GR"/>
              <a:pPr>
                <a:defRPr/>
              </a:pPr>
              <a:t>15/5/2025</a:t>
            </a:fld>
            <a:endParaRPr lang="el-GR"/>
          </a:p>
        </p:txBody>
      </p:sp>
      <p:sp>
        <p:nvSpPr>
          <p:cNvPr id="64519" name="Rectangle 7">
            <a:extLst>
              <a:ext uri="{FF2B5EF4-FFF2-40B4-BE49-F238E27FC236}">
                <a16:creationId xmlns:a16="http://schemas.microsoft.com/office/drawing/2014/main" id="{C791593B-11FC-567D-B037-FBC709B4CFB4}"/>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cs typeface="Arial" charset="0"/>
              </a:defRPr>
            </a:lvl1pPr>
          </a:lstStyle>
          <a:p>
            <a:pPr>
              <a:defRPr/>
            </a:pPr>
            <a:endParaRPr lang="el-GR"/>
          </a:p>
        </p:txBody>
      </p:sp>
      <p:sp>
        <p:nvSpPr>
          <p:cNvPr id="64520" name="Rectangle 8">
            <a:extLst>
              <a:ext uri="{FF2B5EF4-FFF2-40B4-BE49-F238E27FC236}">
                <a16:creationId xmlns:a16="http://schemas.microsoft.com/office/drawing/2014/main" id="{A643DFEF-1386-F9B8-039D-0117700927D7}"/>
              </a:ext>
            </a:extLst>
          </p:cNvPr>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5032F77A-F32D-4215-825A-6B7CDC513A66}"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4137"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cs typeface="Arial" charset="0"/>
        </a:defRPr>
      </a:lvl2pPr>
      <a:lvl3pPr algn="l" rtl="0" eaLnBrk="0" fontAlgn="base" hangingPunct="0">
        <a:spcBef>
          <a:spcPct val="0"/>
        </a:spcBef>
        <a:spcAft>
          <a:spcPct val="0"/>
        </a:spcAft>
        <a:defRPr sz="3800">
          <a:solidFill>
            <a:schemeClr val="tx2"/>
          </a:solidFill>
          <a:latin typeface="Verdana" pitchFamily="34" charset="0"/>
          <a:cs typeface="Arial" charset="0"/>
        </a:defRPr>
      </a:lvl3pPr>
      <a:lvl4pPr algn="l" rtl="0" eaLnBrk="0" fontAlgn="base" hangingPunct="0">
        <a:spcBef>
          <a:spcPct val="0"/>
        </a:spcBef>
        <a:spcAft>
          <a:spcPct val="0"/>
        </a:spcAft>
        <a:defRPr sz="3800">
          <a:solidFill>
            <a:schemeClr val="tx2"/>
          </a:solidFill>
          <a:latin typeface="Verdana" pitchFamily="34" charset="0"/>
          <a:cs typeface="Arial" charset="0"/>
        </a:defRPr>
      </a:lvl4pPr>
      <a:lvl5pPr algn="l" rtl="0" eaLnBrk="0" fontAlgn="base" hangingPunct="0">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cs typeface="+mn-cs"/>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cs typeface="+mn-cs"/>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cs typeface="+mn-cs"/>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1 - Θέση τίτλου">
            <a:extLst>
              <a:ext uri="{FF2B5EF4-FFF2-40B4-BE49-F238E27FC236}">
                <a16:creationId xmlns:a16="http://schemas.microsoft.com/office/drawing/2014/main" id="{1BE3116F-33A7-616E-876F-0BC85D2FA25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Kλικ για επεξεργασία του τίτλου</a:t>
            </a:r>
          </a:p>
        </p:txBody>
      </p:sp>
      <p:sp>
        <p:nvSpPr>
          <p:cNvPr id="2051" name="2 - Θέση κειμένου">
            <a:extLst>
              <a:ext uri="{FF2B5EF4-FFF2-40B4-BE49-F238E27FC236}">
                <a16:creationId xmlns:a16="http://schemas.microsoft.com/office/drawing/2014/main" id="{CBC77647-FB31-AC97-4F0E-3E2B1088182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3 - Θέση ημερομηνίας">
            <a:extLst>
              <a:ext uri="{FF2B5EF4-FFF2-40B4-BE49-F238E27FC236}">
                <a16:creationId xmlns:a16="http://schemas.microsoft.com/office/drawing/2014/main" id="{3C0BB860-3DB2-F377-3549-06F24C877E5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F2B29AE-A23B-48A3-B00E-92D8F252C6E1}" type="datetime1">
              <a:rPr lang="el-GR"/>
              <a:pPr>
                <a:defRPr/>
              </a:pPr>
              <a:t>15/5/2025</a:t>
            </a:fld>
            <a:endParaRPr lang="el-GR"/>
          </a:p>
        </p:txBody>
      </p:sp>
      <p:sp>
        <p:nvSpPr>
          <p:cNvPr id="5" name="4 - Θέση υποσέλιδου">
            <a:extLst>
              <a:ext uri="{FF2B5EF4-FFF2-40B4-BE49-F238E27FC236}">
                <a16:creationId xmlns:a16="http://schemas.microsoft.com/office/drawing/2014/main" id="{8BB97260-0F2C-8C0D-4A14-B9F26451BAF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a:extLst>
              <a:ext uri="{FF2B5EF4-FFF2-40B4-BE49-F238E27FC236}">
                <a16:creationId xmlns:a16="http://schemas.microsoft.com/office/drawing/2014/main" id="{1282A869-C4D1-7980-559E-5A16F425151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3ADC4068-CBD3-4E4B-B1D9-0ABFABA5E68A}"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4126" r:id="rId1"/>
    <p:sldLayoutId id="2147484127" r:id="rId2"/>
    <p:sldLayoutId id="2147484128" r:id="rId3"/>
    <p:sldLayoutId id="2147484129" r:id="rId4"/>
    <p:sldLayoutId id="2147484130" r:id="rId5"/>
    <p:sldLayoutId id="2147484131" r:id="rId6"/>
    <p:sldLayoutId id="2147484132" r:id="rId7"/>
    <p:sldLayoutId id="2147484133" r:id="rId8"/>
    <p:sldLayoutId id="2147484134" r:id="rId9"/>
    <p:sldLayoutId id="2147484135" r:id="rId10"/>
    <p:sldLayoutId id="2147484136"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8.xml"/><Relationship Id="rId4" Type="http://schemas.openxmlformats.org/officeDocument/2006/relationships/chart" Target="../charts/char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diagramData" Target="../diagrams/data4.xml"/><Relationship Id="rId2" Type="http://schemas.openxmlformats.org/officeDocument/2006/relationships/diagramData" Target="../diagrams/data2.xml"/><Relationship Id="rId16" Type="http://schemas.microsoft.com/office/2007/relationships/diagramDrawing" Target="../diagrams/drawing4.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5D82548-9605-D67A-E3A2-3BA0D332E951}"/>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eaLnBrk="1" hangingPunct="1">
              <a:spcBef>
                <a:spcPct val="0"/>
              </a:spcBef>
              <a:buClrTx/>
              <a:buFontTx/>
              <a:buNone/>
            </a:pPr>
            <a:endParaRPr lang="en-US" altLang="el-GR" sz="1800">
              <a:latin typeface="Calibri" panose="020F0502020204030204" pitchFamily="34" charset="0"/>
            </a:endParaRPr>
          </a:p>
        </p:txBody>
      </p:sp>
      <p:sp>
        <p:nvSpPr>
          <p:cNvPr id="3075" name="Rectangle 1">
            <a:extLst>
              <a:ext uri="{FF2B5EF4-FFF2-40B4-BE49-F238E27FC236}">
                <a16:creationId xmlns:a16="http://schemas.microsoft.com/office/drawing/2014/main" id="{B4D97BD3-B6CE-8D64-6545-96FFC0F10532}"/>
              </a:ext>
            </a:extLst>
          </p:cNvPr>
          <p:cNvSpPr>
            <a:spLocks noChangeArrowheads="1"/>
          </p:cNvSpPr>
          <p:nvPr/>
        </p:nvSpPr>
        <p:spPr bwMode="auto">
          <a:xfrm>
            <a:off x="179388" y="2701925"/>
            <a:ext cx="8640762" cy="1201738"/>
          </a:xfrm>
          <a:prstGeom prst="rect">
            <a:avLst/>
          </a:prstGeom>
          <a:noFill/>
          <a:ln w="9525">
            <a:noFill/>
            <a:miter lim="800000"/>
            <a:headEnd/>
            <a:tailEnd/>
          </a:ln>
        </p:spPr>
        <p:txBody>
          <a:bodyPr anchor="ctr">
            <a:spAutoFit/>
          </a:bodyPr>
          <a:lstStyle/>
          <a:p>
            <a:pPr algn="ctr" eaLnBrk="1" hangingPunct="1">
              <a:defRPr/>
            </a:pPr>
            <a:r>
              <a:rPr lang="el-GR" sz="2400" b="1" dirty="0">
                <a:effectLst>
                  <a:outerShdw blurRad="38100" dist="38100" dir="2700000" algn="tl">
                    <a:srgbClr val="C0C0C0"/>
                  </a:outerShdw>
                </a:effectLst>
                <a:latin typeface="Calibri" pitchFamily="34" charset="0"/>
                <a:cs typeface="Arial" charset="0"/>
              </a:rPr>
              <a:t>Υπηρεσίες Δόμησης:</a:t>
            </a:r>
            <a:endParaRPr lang="en-US" sz="2400" b="1" dirty="0">
              <a:effectLst>
                <a:outerShdw blurRad="38100" dist="38100" dir="2700000" algn="tl">
                  <a:srgbClr val="C0C0C0"/>
                </a:outerShdw>
              </a:effectLst>
              <a:latin typeface="Calibri" pitchFamily="34" charset="0"/>
              <a:cs typeface="Arial" charset="0"/>
            </a:endParaRPr>
          </a:p>
          <a:p>
            <a:pPr algn="ctr" eaLnBrk="1" hangingPunct="1">
              <a:defRPr/>
            </a:pPr>
            <a:r>
              <a:rPr lang="el-GR" sz="2400" b="1" dirty="0">
                <a:effectLst>
                  <a:outerShdw blurRad="38100" dist="38100" dir="2700000" algn="tl">
                    <a:srgbClr val="C0C0C0"/>
                  </a:outerShdw>
                </a:effectLst>
                <a:latin typeface="Calibri" pitchFamily="34" charset="0"/>
                <a:cs typeface="Arial" charset="0"/>
              </a:rPr>
              <a:t>15 χρόνια Λειτουργίας στους Δήμους</a:t>
            </a:r>
          </a:p>
          <a:p>
            <a:pPr algn="ctr" eaLnBrk="1" hangingPunct="1">
              <a:defRPr/>
            </a:pPr>
            <a:r>
              <a:rPr lang="el-GR" sz="2400" b="1" dirty="0">
                <a:effectLst>
                  <a:outerShdw blurRad="38100" dist="38100" dir="2700000" algn="tl">
                    <a:srgbClr val="C0C0C0"/>
                  </a:outerShdw>
                </a:effectLst>
                <a:latin typeface="Calibri" pitchFamily="34" charset="0"/>
                <a:cs typeface="Arial" charset="0"/>
              </a:rPr>
              <a:t>Πολιτικές, Εφαρμογή και Αποτίμηση  </a:t>
            </a:r>
          </a:p>
        </p:txBody>
      </p:sp>
      <p:sp>
        <p:nvSpPr>
          <p:cNvPr id="6148" name="6 - Ορθογώνιο">
            <a:extLst>
              <a:ext uri="{FF2B5EF4-FFF2-40B4-BE49-F238E27FC236}">
                <a16:creationId xmlns:a16="http://schemas.microsoft.com/office/drawing/2014/main" id="{E13CE7E6-6283-7AF1-52B9-A84ADEC9BE1C}"/>
              </a:ext>
            </a:extLst>
          </p:cNvPr>
          <p:cNvSpPr>
            <a:spLocks noChangeArrowheads="1"/>
          </p:cNvSpPr>
          <p:nvPr/>
        </p:nvSpPr>
        <p:spPr bwMode="auto">
          <a:xfrm>
            <a:off x="2214563" y="5157788"/>
            <a:ext cx="4643437"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a:spcBef>
                <a:spcPct val="0"/>
              </a:spcBef>
              <a:buClrTx/>
              <a:buFontTx/>
              <a:buNone/>
            </a:pPr>
            <a:r>
              <a:rPr lang="el-GR" altLang="el-GR" sz="1800" b="1" dirty="0">
                <a:latin typeface="Calibri" panose="020F0502020204030204" pitchFamily="34" charset="0"/>
              </a:rPr>
              <a:t>Δρ. ΤΑΝΙΑ ΒΕΖΥΡΙΑΝΝΙΔΟΥ</a:t>
            </a:r>
          </a:p>
          <a:p>
            <a:pPr algn="ctr">
              <a:spcBef>
                <a:spcPct val="0"/>
              </a:spcBef>
              <a:buClrTx/>
              <a:buFontTx/>
              <a:buNone/>
            </a:pPr>
            <a:r>
              <a:rPr lang="el-GR" altLang="el-GR" sz="1800" b="1" dirty="0">
                <a:latin typeface="Calibri" panose="020F0502020204030204" pitchFamily="34" charset="0"/>
              </a:rPr>
              <a:t>ΑΡΧΙΤΕΚΤΩΝ ΜΗΧΑΝΙΚΟΣ</a:t>
            </a:r>
          </a:p>
          <a:p>
            <a:pPr algn="ctr">
              <a:spcBef>
                <a:spcPct val="0"/>
              </a:spcBef>
              <a:buClrTx/>
              <a:buFontTx/>
              <a:buNone/>
            </a:pPr>
            <a:endParaRPr lang="el-GR" altLang="el-GR" sz="1800" b="1" dirty="0">
              <a:latin typeface="Calibri" panose="020F0502020204030204" pitchFamily="34" charset="0"/>
            </a:endParaRPr>
          </a:p>
          <a:p>
            <a:pPr algn="ctr">
              <a:spcBef>
                <a:spcPct val="0"/>
              </a:spcBef>
              <a:buClrTx/>
              <a:buFontTx/>
              <a:buNone/>
            </a:pPr>
            <a:r>
              <a:rPr lang="el-GR" altLang="el-GR" sz="1800" b="1" dirty="0">
                <a:latin typeface="Calibri" panose="020F0502020204030204" pitchFamily="34" charset="0"/>
              </a:rPr>
              <a:t>15 ΜΑΙΟΥ 2025</a:t>
            </a:r>
          </a:p>
          <a:p>
            <a:pPr algn="ctr">
              <a:spcBef>
                <a:spcPct val="0"/>
              </a:spcBef>
              <a:buClrTx/>
              <a:buFontTx/>
              <a:buNone/>
            </a:pPr>
            <a:endParaRPr lang="el-GR" altLang="el-GR" sz="1800" dirty="0">
              <a:solidFill>
                <a:srgbClr val="000000"/>
              </a:solidFill>
              <a:latin typeface="Calibri" panose="020F0502020204030204" pitchFamily="34" charset="0"/>
              <a:cs typeface="Times New Roman" panose="02020603050405020304" pitchFamily="18" charset="0"/>
            </a:endParaRPr>
          </a:p>
        </p:txBody>
      </p:sp>
      <p:sp>
        <p:nvSpPr>
          <p:cNvPr id="6149" name="9 - Θέση αριθμού διαφάνειας">
            <a:extLst>
              <a:ext uri="{FF2B5EF4-FFF2-40B4-BE49-F238E27FC236}">
                <a16:creationId xmlns:a16="http://schemas.microsoft.com/office/drawing/2014/main" id="{86FF1B4B-8BA0-3284-0792-8225D6E59BFD}"/>
              </a:ext>
            </a:extLst>
          </p:cNvPr>
          <p:cNvSpPr>
            <a:spLocks noGrp="1" noChangeArrowheads="1"/>
          </p:cNvSpPr>
          <p:nvPr>
            <p:ph type="sldNum" sz="quarter" idx="12"/>
          </p:nvPr>
        </p:nvSpPr>
        <p:spPr>
          <a:xfrm>
            <a:off x="6553200" y="6356350"/>
            <a:ext cx="2133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F33B2821-F365-4B25-825D-DF67F7CE20E9}" type="slidenum">
              <a:rPr lang="el-GR" altLang="el-GR" sz="1200" smtClean="0">
                <a:solidFill>
                  <a:srgbClr val="898989"/>
                </a:solidFill>
                <a:latin typeface="Arial" panose="020B0604020202020204" pitchFamily="34" charset="0"/>
              </a:rPr>
              <a:pPr>
                <a:spcBef>
                  <a:spcPct val="0"/>
                </a:spcBef>
                <a:buClrTx/>
                <a:buFontTx/>
                <a:buNone/>
              </a:pPr>
              <a:t>1</a:t>
            </a:fld>
            <a:endParaRPr lang="el-GR" altLang="el-GR" sz="1200">
              <a:solidFill>
                <a:srgbClr val="898989"/>
              </a:solidFill>
              <a:latin typeface="Arial" panose="020B0604020202020204" pitchFamily="34" charset="0"/>
            </a:endParaRPr>
          </a:p>
        </p:txBody>
      </p:sp>
      <p:sp>
        <p:nvSpPr>
          <p:cNvPr id="6150" name="6 - Ορθογώνιο">
            <a:extLst>
              <a:ext uri="{FF2B5EF4-FFF2-40B4-BE49-F238E27FC236}">
                <a16:creationId xmlns:a16="http://schemas.microsoft.com/office/drawing/2014/main" id="{5E09ECFA-ADD7-D72E-B5A7-5BF9AF471E35}"/>
              </a:ext>
            </a:extLst>
          </p:cNvPr>
          <p:cNvSpPr>
            <a:spLocks noChangeArrowheads="1"/>
          </p:cNvSpPr>
          <p:nvPr/>
        </p:nvSpPr>
        <p:spPr bwMode="auto">
          <a:xfrm>
            <a:off x="0" y="549275"/>
            <a:ext cx="9144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2400" b="1">
                <a:latin typeface="Calibri" panose="020F0502020204030204" pitchFamily="34" charset="0"/>
              </a:rPr>
              <a:t>ΠΟ ΕΜΔΥΔΑΣ</a:t>
            </a:r>
            <a:r>
              <a:rPr lang="en-US" altLang="el-GR" sz="2400" b="1">
                <a:latin typeface="Calibri" panose="020F0502020204030204" pitchFamily="34" charset="0"/>
              </a:rPr>
              <a:t> </a:t>
            </a:r>
            <a:r>
              <a:rPr lang="el-GR" altLang="el-GR" sz="2400" b="1">
                <a:latin typeface="Calibri" panose="020F0502020204030204" pitchFamily="34" charset="0"/>
              </a:rPr>
              <a:t>- ΕΜΔΥΔΑΣ ΑΤΤΙΚΗΣ</a:t>
            </a:r>
            <a:br>
              <a:rPr lang="el-GR" altLang="el-GR" sz="1800">
                <a:latin typeface="Calibri" panose="020F0502020204030204" pitchFamily="34" charset="0"/>
              </a:rPr>
            </a:br>
            <a:endParaRPr lang="el-GR" altLang="el-GR" sz="180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αριθμού διαφάνειας">
            <a:extLst>
              <a:ext uri="{FF2B5EF4-FFF2-40B4-BE49-F238E27FC236}">
                <a16:creationId xmlns:a16="http://schemas.microsoft.com/office/drawing/2014/main" id="{40393688-4DFF-50AE-434A-56AB9814BA9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708A5DB-338F-4CDD-8E8F-0C23109C5495}" type="slidenum">
              <a:rPr lang="el-GR" altLang="el-GR" sz="1200" smtClean="0">
                <a:solidFill>
                  <a:srgbClr val="000000"/>
                </a:solidFill>
              </a:rPr>
              <a:pPr>
                <a:spcBef>
                  <a:spcPct val="0"/>
                </a:spcBef>
                <a:buFontTx/>
                <a:buNone/>
              </a:pPr>
              <a:t>10</a:t>
            </a:fld>
            <a:endParaRPr lang="el-GR" altLang="el-GR" sz="1200">
              <a:solidFill>
                <a:srgbClr val="000000"/>
              </a:solidFill>
            </a:endParaRPr>
          </a:p>
        </p:txBody>
      </p:sp>
      <p:pic>
        <p:nvPicPr>
          <p:cNvPr id="18435" name="Picture 2">
            <a:extLst>
              <a:ext uri="{FF2B5EF4-FFF2-40B4-BE49-F238E27FC236}">
                <a16:creationId xmlns:a16="http://schemas.microsoft.com/office/drawing/2014/main" id="{18161C37-279E-0735-8F3B-15C183AE9F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989138"/>
            <a:ext cx="2652712" cy="3114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8436" name="Picture 3">
            <a:extLst>
              <a:ext uri="{FF2B5EF4-FFF2-40B4-BE49-F238E27FC236}">
                <a16:creationId xmlns:a16="http://schemas.microsoft.com/office/drawing/2014/main" id="{7122725D-0BDD-7FB8-B30F-434237C419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0563" y="1989138"/>
            <a:ext cx="3527425" cy="30241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8437" name="5 - Ορθογώνιο">
            <a:extLst>
              <a:ext uri="{FF2B5EF4-FFF2-40B4-BE49-F238E27FC236}">
                <a16:creationId xmlns:a16="http://schemas.microsoft.com/office/drawing/2014/main" id="{B44CC205-937A-CD5D-D898-AE4AC04B6015}"/>
              </a:ext>
            </a:extLst>
          </p:cNvPr>
          <p:cNvSpPr>
            <a:spLocks noChangeArrowheads="1"/>
          </p:cNvSpPr>
          <p:nvPr/>
        </p:nvSpPr>
        <p:spPr bwMode="auto">
          <a:xfrm>
            <a:off x="539750" y="5157788"/>
            <a:ext cx="338455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l-GR" sz="1600" u="sng">
                <a:solidFill>
                  <a:srgbClr val="000000"/>
                </a:solidFill>
              </a:rPr>
              <a:t>Δήμος  Παρανεστίου</a:t>
            </a:r>
          </a:p>
          <a:p>
            <a:pPr eaLnBrk="1" hangingPunct="1">
              <a:spcBef>
                <a:spcPct val="0"/>
              </a:spcBef>
              <a:buFontTx/>
              <a:buNone/>
            </a:pPr>
            <a:r>
              <a:rPr lang="el-GR" altLang="el-GR" sz="1600">
                <a:solidFill>
                  <a:srgbClr val="000000"/>
                </a:solidFill>
              </a:rPr>
              <a:t>2 ΔΕ - 1.038 </a:t>
            </a:r>
            <a:r>
              <a:rPr lang="en-US" altLang="el-GR" sz="1600">
                <a:solidFill>
                  <a:srgbClr val="000000"/>
                </a:solidFill>
              </a:rPr>
              <a:t>Km</a:t>
            </a:r>
            <a:r>
              <a:rPr lang="el-GR" altLang="el-GR" sz="1600" baseline="30000">
                <a:solidFill>
                  <a:srgbClr val="000000"/>
                </a:solidFill>
              </a:rPr>
              <a:t>2</a:t>
            </a:r>
            <a:r>
              <a:rPr lang="en-US" altLang="el-GR" sz="1600">
                <a:solidFill>
                  <a:srgbClr val="000000"/>
                </a:solidFill>
              </a:rPr>
              <a:t>, </a:t>
            </a:r>
            <a:endParaRPr lang="el-GR" altLang="el-GR" sz="1600">
              <a:solidFill>
                <a:srgbClr val="000000"/>
              </a:solidFill>
            </a:endParaRPr>
          </a:p>
          <a:p>
            <a:pPr eaLnBrk="1" hangingPunct="1">
              <a:spcBef>
                <a:spcPct val="0"/>
              </a:spcBef>
              <a:buFontTx/>
              <a:buNone/>
            </a:pPr>
            <a:r>
              <a:rPr lang="el-GR" altLang="el-GR" sz="1600">
                <a:solidFill>
                  <a:srgbClr val="000000"/>
                </a:solidFill>
              </a:rPr>
              <a:t>3.9</a:t>
            </a:r>
            <a:r>
              <a:rPr lang="en-US" altLang="el-GR" sz="1600">
                <a:solidFill>
                  <a:srgbClr val="000000"/>
                </a:solidFill>
              </a:rPr>
              <a:t>00 </a:t>
            </a:r>
            <a:r>
              <a:rPr lang="el-GR" altLang="el-GR" sz="1600">
                <a:solidFill>
                  <a:srgbClr val="000000"/>
                </a:solidFill>
              </a:rPr>
              <a:t>κάτοικοι,</a:t>
            </a:r>
            <a:endParaRPr lang="en-US" altLang="el-GR" sz="1600">
              <a:solidFill>
                <a:srgbClr val="000000"/>
              </a:solidFill>
            </a:endParaRPr>
          </a:p>
          <a:p>
            <a:pPr eaLnBrk="1" hangingPunct="1">
              <a:spcBef>
                <a:spcPct val="0"/>
              </a:spcBef>
              <a:buFontTx/>
              <a:buNone/>
            </a:pPr>
            <a:r>
              <a:rPr lang="el-GR" altLang="el-GR" sz="1600" b="1">
                <a:solidFill>
                  <a:srgbClr val="000000"/>
                </a:solidFill>
              </a:rPr>
              <a:t>39</a:t>
            </a:r>
            <a:r>
              <a:rPr lang="el-GR" altLang="el-GR" sz="1600">
                <a:solidFill>
                  <a:srgbClr val="000000"/>
                </a:solidFill>
              </a:rPr>
              <a:t> οικισμοί </a:t>
            </a:r>
            <a:r>
              <a:rPr lang="el-GR" altLang="el-GR" sz="1600">
                <a:solidFill>
                  <a:srgbClr val="000000"/>
                </a:solidFill>
                <a:cs typeface="Times New Roman" panose="02020603050405020304" pitchFamily="18" charset="0"/>
              </a:rPr>
              <a:t>( όλοι &lt;2000κατοίκους)</a:t>
            </a:r>
            <a:endParaRPr lang="el-GR" altLang="el-GR" sz="1600">
              <a:solidFill>
                <a:srgbClr val="000000"/>
              </a:solidFill>
            </a:endParaRPr>
          </a:p>
        </p:txBody>
      </p:sp>
      <p:sp>
        <p:nvSpPr>
          <p:cNvPr id="18438" name="6 - Ορθογώνιο">
            <a:extLst>
              <a:ext uri="{FF2B5EF4-FFF2-40B4-BE49-F238E27FC236}">
                <a16:creationId xmlns:a16="http://schemas.microsoft.com/office/drawing/2014/main" id="{5641BD4C-1ADA-3C55-D241-A47304E27071}"/>
              </a:ext>
            </a:extLst>
          </p:cNvPr>
          <p:cNvSpPr>
            <a:spLocks noChangeArrowheads="1"/>
          </p:cNvSpPr>
          <p:nvPr/>
        </p:nvSpPr>
        <p:spPr bwMode="auto">
          <a:xfrm>
            <a:off x="0" y="260350"/>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ctr">
              <a:spcBef>
                <a:spcPct val="0"/>
              </a:spcBef>
              <a:buFontTx/>
              <a:buNone/>
            </a:pPr>
            <a:r>
              <a:rPr lang="el-GR" altLang="el-GR" sz="2000" b="1">
                <a:solidFill>
                  <a:srgbClr val="000000"/>
                </a:solidFill>
              </a:rPr>
              <a:t>Πρόγραμμα  «Καλλικράτης»  σε επίπεδο  Α΄ βάθμιων ΟΤΑ</a:t>
            </a:r>
          </a:p>
        </p:txBody>
      </p:sp>
      <p:sp>
        <p:nvSpPr>
          <p:cNvPr id="18439" name="7 - Ορθογώνιο">
            <a:extLst>
              <a:ext uri="{FF2B5EF4-FFF2-40B4-BE49-F238E27FC236}">
                <a16:creationId xmlns:a16="http://schemas.microsoft.com/office/drawing/2014/main" id="{55ACDCDF-6EFB-E40C-1FD9-8580B7778B0D}"/>
              </a:ext>
            </a:extLst>
          </p:cNvPr>
          <p:cNvSpPr>
            <a:spLocks noChangeArrowheads="1"/>
          </p:cNvSpPr>
          <p:nvPr/>
        </p:nvSpPr>
        <p:spPr bwMode="auto">
          <a:xfrm>
            <a:off x="971550" y="981075"/>
            <a:ext cx="68405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l-GR" altLang="el-GR" sz="1800" dirty="0">
                <a:solidFill>
                  <a:srgbClr val="000000"/>
                </a:solidFill>
                <a:cs typeface="Times New Roman" panose="02020603050405020304" pitchFamily="18" charset="0"/>
              </a:rPr>
              <a:t>Οι  Δήμοι με έκταση &gt; 300 </a:t>
            </a:r>
            <a:r>
              <a:rPr lang="el-GR" altLang="el-GR" sz="1800" dirty="0" err="1">
                <a:solidFill>
                  <a:srgbClr val="000000"/>
                </a:solidFill>
                <a:cs typeface="Times New Roman" panose="02020603050405020304" pitchFamily="18" charset="0"/>
              </a:rPr>
              <a:t>τετ.χλμ</a:t>
            </a:r>
            <a:r>
              <a:rPr lang="el-GR" altLang="el-GR" sz="1800" dirty="0">
                <a:solidFill>
                  <a:srgbClr val="000000"/>
                </a:solidFill>
                <a:cs typeface="Times New Roman" panose="02020603050405020304" pitchFamily="18" charset="0"/>
              </a:rPr>
              <a:t>. (185 Δήμοι), εμφανίζουν :</a:t>
            </a:r>
            <a:endParaRPr lang="el-GR" altLang="el-GR" sz="1800" dirty="0">
              <a:solidFill>
                <a:srgbClr val="000000"/>
              </a:solidFill>
            </a:endParaRPr>
          </a:p>
          <a:p>
            <a:pPr algn="just">
              <a:spcBef>
                <a:spcPct val="0"/>
              </a:spcBef>
              <a:buFontTx/>
              <a:buNone/>
            </a:pPr>
            <a:r>
              <a:rPr lang="el-GR" altLang="el-GR" sz="1800" b="1" i="1" dirty="0">
                <a:solidFill>
                  <a:srgbClr val="000000"/>
                </a:solidFill>
                <a:cs typeface="Times New Roman" panose="02020603050405020304" pitchFamily="18" charset="0"/>
              </a:rPr>
              <a:t>      μεγάλες εδαφικές καλύψεις </a:t>
            </a:r>
            <a:r>
              <a:rPr lang="el-GR" altLang="el-GR" sz="1800" i="1" dirty="0">
                <a:solidFill>
                  <a:srgbClr val="000000"/>
                </a:solidFill>
                <a:cs typeface="Times New Roman" panose="02020603050405020304" pitchFamily="18" charset="0"/>
              </a:rPr>
              <a:t>(από 300 ως 1.859 </a:t>
            </a:r>
            <a:r>
              <a:rPr lang="el-GR" altLang="el-GR" sz="1800" i="1" dirty="0" err="1">
                <a:solidFill>
                  <a:srgbClr val="000000"/>
                </a:solidFill>
                <a:cs typeface="Times New Roman" panose="02020603050405020304" pitchFamily="18" charset="0"/>
              </a:rPr>
              <a:t>τετ.χλμ</a:t>
            </a:r>
            <a:r>
              <a:rPr lang="el-GR" altLang="el-GR" sz="1800" i="1" dirty="0">
                <a:solidFill>
                  <a:srgbClr val="000000"/>
                </a:solidFill>
                <a:cs typeface="Times New Roman" panose="02020603050405020304" pitchFamily="18" charset="0"/>
              </a:rPr>
              <a:t>.) </a:t>
            </a:r>
            <a:endParaRPr lang="el-GR" altLang="el-GR" sz="1800" dirty="0">
              <a:solidFill>
                <a:srgbClr val="000000"/>
              </a:solidFill>
            </a:endParaRPr>
          </a:p>
        </p:txBody>
      </p:sp>
      <p:sp>
        <p:nvSpPr>
          <p:cNvPr id="18440" name="9 - Ορθογώνιο">
            <a:extLst>
              <a:ext uri="{FF2B5EF4-FFF2-40B4-BE49-F238E27FC236}">
                <a16:creationId xmlns:a16="http://schemas.microsoft.com/office/drawing/2014/main" id="{D240A584-3AF7-52CD-5C3F-D17311FE6162}"/>
              </a:ext>
            </a:extLst>
          </p:cNvPr>
          <p:cNvSpPr>
            <a:spLocks noChangeArrowheads="1"/>
          </p:cNvSpPr>
          <p:nvPr/>
        </p:nvSpPr>
        <p:spPr bwMode="auto">
          <a:xfrm>
            <a:off x="4572000" y="5084763"/>
            <a:ext cx="3455988"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l-GR" sz="1600" u="sng">
                <a:solidFill>
                  <a:srgbClr val="000000"/>
                </a:solidFill>
              </a:rPr>
              <a:t>Δήμος  Σουφλίου</a:t>
            </a:r>
          </a:p>
          <a:p>
            <a:pPr eaLnBrk="1" hangingPunct="1">
              <a:spcBef>
                <a:spcPct val="0"/>
              </a:spcBef>
              <a:buFontTx/>
              <a:buNone/>
            </a:pPr>
            <a:r>
              <a:rPr lang="el-GR" altLang="el-GR" sz="1600">
                <a:solidFill>
                  <a:srgbClr val="000000"/>
                </a:solidFill>
              </a:rPr>
              <a:t>3 ΔΕ - 1.326 </a:t>
            </a:r>
            <a:r>
              <a:rPr lang="en-US" altLang="el-GR" sz="1600">
                <a:solidFill>
                  <a:srgbClr val="000000"/>
                </a:solidFill>
              </a:rPr>
              <a:t>Km</a:t>
            </a:r>
            <a:r>
              <a:rPr lang="el-GR" altLang="el-GR" sz="1600" baseline="30000">
                <a:solidFill>
                  <a:srgbClr val="000000"/>
                </a:solidFill>
              </a:rPr>
              <a:t>2</a:t>
            </a:r>
            <a:r>
              <a:rPr lang="en-US" altLang="el-GR" sz="1600">
                <a:solidFill>
                  <a:srgbClr val="000000"/>
                </a:solidFill>
              </a:rPr>
              <a:t>, </a:t>
            </a:r>
            <a:endParaRPr lang="el-GR" altLang="el-GR" sz="1600">
              <a:solidFill>
                <a:srgbClr val="000000"/>
              </a:solidFill>
            </a:endParaRPr>
          </a:p>
          <a:p>
            <a:pPr eaLnBrk="1" hangingPunct="1">
              <a:spcBef>
                <a:spcPct val="0"/>
              </a:spcBef>
              <a:buFontTx/>
              <a:buNone/>
            </a:pPr>
            <a:r>
              <a:rPr lang="el-GR" altLang="el-GR" sz="1600">
                <a:solidFill>
                  <a:srgbClr val="000000"/>
                </a:solidFill>
              </a:rPr>
              <a:t>15.0</a:t>
            </a:r>
            <a:r>
              <a:rPr lang="en-US" altLang="el-GR" sz="1600">
                <a:solidFill>
                  <a:srgbClr val="000000"/>
                </a:solidFill>
              </a:rPr>
              <a:t>00 </a:t>
            </a:r>
            <a:r>
              <a:rPr lang="el-GR" altLang="el-GR" sz="1600">
                <a:solidFill>
                  <a:srgbClr val="000000"/>
                </a:solidFill>
              </a:rPr>
              <a:t>κάτοικοι,</a:t>
            </a:r>
            <a:endParaRPr lang="en-US" altLang="el-GR" sz="1600">
              <a:solidFill>
                <a:srgbClr val="000000"/>
              </a:solidFill>
            </a:endParaRPr>
          </a:p>
          <a:p>
            <a:pPr eaLnBrk="1" hangingPunct="1">
              <a:spcBef>
                <a:spcPct val="0"/>
              </a:spcBef>
              <a:buFontTx/>
              <a:buNone/>
            </a:pPr>
            <a:r>
              <a:rPr lang="el-GR" altLang="el-GR" sz="1600" b="1">
                <a:solidFill>
                  <a:srgbClr val="000000"/>
                </a:solidFill>
              </a:rPr>
              <a:t>32</a:t>
            </a:r>
            <a:r>
              <a:rPr lang="el-GR" altLang="el-GR" sz="1600">
                <a:solidFill>
                  <a:srgbClr val="000000"/>
                </a:solidFill>
              </a:rPr>
              <a:t> Οικισμοί </a:t>
            </a:r>
            <a:r>
              <a:rPr lang="el-GR" altLang="el-GR" sz="1600">
                <a:solidFill>
                  <a:srgbClr val="000000"/>
                </a:solidFill>
                <a:cs typeface="Times New Roman" panose="02020603050405020304" pitchFamily="18" charset="0"/>
              </a:rPr>
              <a:t>(  3&gt;2000κατοίκους )</a:t>
            </a:r>
            <a:endParaRPr lang="el-GR" altLang="el-GR" sz="16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αριθμού διαφάνειας">
            <a:extLst>
              <a:ext uri="{FF2B5EF4-FFF2-40B4-BE49-F238E27FC236}">
                <a16:creationId xmlns:a16="http://schemas.microsoft.com/office/drawing/2014/main" id="{5C7DD48A-2B2B-DA90-6011-27000393FBC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40D8C85F-F2EA-46DA-8332-D0CCEA2A644C}" type="slidenum">
              <a:rPr lang="el-GR" altLang="el-GR" sz="1200" smtClean="0"/>
              <a:pPr>
                <a:spcBef>
                  <a:spcPct val="0"/>
                </a:spcBef>
                <a:buClrTx/>
                <a:buFontTx/>
                <a:buNone/>
              </a:pPr>
              <a:t>11</a:t>
            </a:fld>
            <a:endParaRPr lang="el-GR" altLang="el-GR" sz="1200"/>
          </a:p>
        </p:txBody>
      </p:sp>
      <p:sp>
        <p:nvSpPr>
          <p:cNvPr id="19459" name="2 - Ορθογώνιο">
            <a:extLst>
              <a:ext uri="{FF2B5EF4-FFF2-40B4-BE49-F238E27FC236}">
                <a16:creationId xmlns:a16="http://schemas.microsoft.com/office/drawing/2014/main" id="{779EDD90-2CB7-C352-8B36-62124689375F}"/>
              </a:ext>
            </a:extLst>
          </p:cNvPr>
          <p:cNvSpPr>
            <a:spLocks noChangeArrowheads="1"/>
          </p:cNvSpPr>
          <p:nvPr/>
        </p:nvSpPr>
        <p:spPr bwMode="auto">
          <a:xfrm>
            <a:off x="642938" y="714375"/>
            <a:ext cx="7000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a:latin typeface="Calibri" panose="020F0502020204030204" pitchFamily="34" charset="0"/>
                <a:cs typeface="Calibri" panose="020F0502020204030204" pitchFamily="34" charset="0"/>
              </a:rPr>
              <a:t>Υπηρεσίες Δόμησης (ΥΔΟΜ) στους Δήμους</a:t>
            </a:r>
          </a:p>
        </p:txBody>
      </p:sp>
      <p:sp>
        <p:nvSpPr>
          <p:cNvPr id="19460" name="3 - Ορθογώνιο">
            <a:extLst>
              <a:ext uri="{FF2B5EF4-FFF2-40B4-BE49-F238E27FC236}">
                <a16:creationId xmlns:a16="http://schemas.microsoft.com/office/drawing/2014/main" id="{90600556-F378-1545-342E-F9972136D6D8}"/>
              </a:ext>
            </a:extLst>
          </p:cNvPr>
          <p:cNvSpPr>
            <a:spLocks noChangeArrowheads="1"/>
          </p:cNvSpPr>
          <p:nvPr/>
        </p:nvSpPr>
        <p:spPr bwMode="auto">
          <a:xfrm>
            <a:off x="539552" y="1857374"/>
            <a:ext cx="792088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342900" indent="-34290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Ν.3852/10:  </a:t>
            </a:r>
            <a:r>
              <a:rPr lang="el-GR" altLang="el-GR" sz="1800" dirty="0">
                <a:latin typeface="Calibri" panose="020F0502020204030204" pitchFamily="34" charset="0"/>
                <a:cs typeface="Calibri" panose="020F0502020204030204" pitchFamily="34" charset="0"/>
              </a:rPr>
              <a:t>Βασική επιδίωξη του νόμου ήταν η μεταβίβαση των πολεοδομικών αρμοδιοτήτων των πρώην Πολεοδομικών Υπηρεσιών των Νομαρχιακών Αυτοδιοικήσεων στους Δήμους και η δημιουργία των Υπηρεσιών Δόμησης (ΥΔΟΜ) </a:t>
            </a:r>
            <a:r>
              <a:rPr lang="el-GR" altLang="el-GR" sz="1800" b="1" dirty="0">
                <a:latin typeface="Calibri" panose="020F0502020204030204" pitchFamily="34" charset="0"/>
                <a:cs typeface="Calibri" panose="020F0502020204030204" pitchFamily="34" charset="0"/>
              </a:rPr>
              <a:t>(άρθρο 94), </a:t>
            </a:r>
            <a:r>
              <a:rPr lang="el-GR" altLang="el-GR" sz="1800" dirty="0">
                <a:latin typeface="Calibri" panose="020F0502020204030204" pitchFamily="34" charset="0"/>
                <a:cs typeface="Calibri" panose="020F0502020204030204" pitchFamily="34" charset="0"/>
              </a:rPr>
              <a:t>με αντικείμενο την έκδοση των οικοδομικών αδειών, τον έλεγχο και την επιβολή προστίμων σε αυθαίρετες κατασκευές, τον έλεγχο και την εφαρμογή πολεοδομικών σχεδίων, τη σύνταξη Πράξεων Εφαρμογής του Ν. 1337/1983 (Συνολική Π.Ε., Μεμονωμένη Π.Ε., Διορθωτική Π.Ε.), συμπεριλαμβανομένων και όλων των προβλεπόμενων διαδικασιών κ.ά. </a:t>
            </a:r>
          </a:p>
          <a:p>
            <a:pPr algn="just" eaLnBrk="1" hangingPunct="1">
              <a:spcBef>
                <a:spcPct val="0"/>
              </a:spcBef>
              <a:buClrTx/>
              <a:buNone/>
            </a:pPr>
            <a:endParaRPr lang="el-GR" altLang="el-GR" sz="1800" dirty="0">
              <a:latin typeface="Calibri" panose="020F0502020204030204" pitchFamily="34" charset="0"/>
              <a:cs typeface="Calibri" panose="020F0502020204030204" pitchFamily="34" charset="0"/>
            </a:endParaRPr>
          </a:p>
          <a:p>
            <a:pPr marL="358775" algn="just" eaLnBrk="1" hangingPunct="1">
              <a:spcBef>
                <a:spcPct val="0"/>
              </a:spcBef>
              <a:buClrTx/>
              <a:buFontTx/>
              <a:buNone/>
              <a:tabLst>
                <a:tab pos="358775" algn="l"/>
              </a:tabLst>
            </a:pPr>
            <a:r>
              <a:rPr lang="el-GR" altLang="el-GR" sz="1800" dirty="0">
                <a:latin typeface="Calibri" panose="020F0502020204030204" pitchFamily="34" charset="0"/>
                <a:cs typeface="Calibri" panose="020F0502020204030204" pitchFamily="34" charset="0"/>
              </a:rPr>
              <a:t>Ωστόσο ο Ν.3852/10 δεν είχε προβλέψει τη σύσταση ΥΔΟΜ και την οργανωτική δομή τους ως αυτοτελών υπηρεσιών, στους Οργανισμούς Εσωτερικής Υπηρεσίας των νέων Δήμων (άρθρο 97 «Υπηρεσιακές μονάδες δήμων»).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αριθμού διαφάνειας">
            <a:extLst>
              <a:ext uri="{FF2B5EF4-FFF2-40B4-BE49-F238E27FC236}">
                <a16:creationId xmlns:a16="http://schemas.microsoft.com/office/drawing/2014/main" id="{278F9399-3BFA-1BBE-BD78-49A30D0EF4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CB41EFFA-2806-4728-B188-863FC6A5F1E9}" type="slidenum">
              <a:rPr lang="el-GR" altLang="el-GR" sz="1200" smtClean="0"/>
              <a:pPr>
                <a:spcBef>
                  <a:spcPct val="0"/>
                </a:spcBef>
                <a:buClrTx/>
                <a:buFontTx/>
                <a:buNone/>
              </a:pPr>
              <a:t>12</a:t>
            </a:fld>
            <a:endParaRPr lang="el-GR" altLang="el-GR" sz="1200"/>
          </a:p>
        </p:txBody>
      </p:sp>
      <p:sp>
        <p:nvSpPr>
          <p:cNvPr id="29699" name="2 - Ορθογώνιο">
            <a:extLst>
              <a:ext uri="{FF2B5EF4-FFF2-40B4-BE49-F238E27FC236}">
                <a16:creationId xmlns:a16="http://schemas.microsoft.com/office/drawing/2014/main" id="{9D2ACE23-CC13-E36B-BA26-F8FE0F4D8DE7}"/>
              </a:ext>
            </a:extLst>
          </p:cNvPr>
          <p:cNvSpPr>
            <a:spLocks noChangeArrowheads="1"/>
          </p:cNvSpPr>
          <p:nvPr/>
        </p:nvSpPr>
        <p:spPr bwMode="auto">
          <a:xfrm>
            <a:off x="395288" y="500063"/>
            <a:ext cx="80645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Οργάνωση ΥΔΟΜ μετά τον «Καλλικράτη» μεταρρυθμίσεις</a:t>
            </a:r>
          </a:p>
        </p:txBody>
      </p:sp>
      <p:sp>
        <p:nvSpPr>
          <p:cNvPr id="29700" name="3 - Ορθογώνιο">
            <a:extLst>
              <a:ext uri="{FF2B5EF4-FFF2-40B4-BE49-F238E27FC236}">
                <a16:creationId xmlns:a16="http://schemas.microsoft.com/office/drawing/2014/main" id="{65B536F7-6962-F309-9645-65FA8D6CC2A6}"/>
              </a:ext>
            </a:extLst>
          </p:cNvPr>
          <p:cNvSpPr>
            <a:spLocks noChangeArrowheads="1"/>
          </p:cNvSpPr>
          <p:nvPr/>
        </p:nvSpPr>
        <p:spPr bwMode="auto">
          <a:xfrm>
            <a:off x="609601" y="1643063"/>
            <a:ext cx="817721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Ν.4555/18  </a:t>
            </a:r>
            <a:r>
              <a:rPr lang="el-GR" altLang="el-GR" sz="1800" dirty="0">
                <a:latin typeface="Calibri" panose="020F0502020204030204" pitchFamily="34" charset="0"/>
                <a:cs typeface="Calibri" panose="020F0502020204030204" pitchFamily="34" charset="0"/>
              </a:rPr>
              <a:t>«Κλεισθένης 1»:</a:t>
            </a:r>
          </a:p>
          <a:p>
            <a:pPr algn="just" eaLnBrk="1" hangingPunct="1">
              <a:spcBef>
                <a:spcPct val="0"/>
              </a:spcBef>
              <a:buClrTx/>
              <a:buFontTx/>
              <a:buNone/>
            </a:pPr>
            <a:r>
              <a:rPr lang="el-GR" altLang="el-GR" sz="1800" dirty="0">
                <a:latin typeface="Calibri" panose="020F0502020204030204" pitchFamily="34" charset="0"/>
                <a:cs typeface="Calibri" panose="020F0502020204030204" pitchFamily="34" charset="0"/>
              </a:rPr>
              <a:t>Προβλέπεται η σύσταση ΥΔΟΜ ως αυτοτελών διοικητικών μονάδων ανεξάρτητων των Τεχνικών Υπηρεσιών </a:t>
            </a:r>
            <a:r>
              <a:rPr lang="el-GR" altLang="el-GR" sz="1800" u="sng" dirty="0">
                <a:latin typeface="Calibri" panose="020F0502020204030204" pitchFamily="34" charset="0"/>
                <a:cs typeface="Calibri" panose="020F0502020204030204" pitchFamily="34" charset="0"/>
              </a:rPr>
              <a:t>χωρίς ωστόσο να υλοποιηθεί έως σήμερα</a:t>
            </a:r>
            <a:r>
              <a:rPr lang="el-GR" altLang="el-GR" sz="1800" dirty="0">
                <a:latin typeface="Calibri" panose="020F0502020204030204" pitchFamily="34" charset="0"/>
                <a:cs typeface="Calibri" panose="020F0502020204030204" pitchFamily="34" charset="0"/>
              </a:rPr>
              <a:t>. </a:t>
            </a:r>
          </a:p>
          <a:p>
            <a:pPr algn="just" eaLnBrk="1" hangingPunct="1">
              <a:spcBef>
                <a:spcPct val="0"/>
              </a:spcBef>
              <a:buClrTx/>
              <a:buFontTx/>
              <a:buNone/>
            </a:pPr>
            <a:endParaRPr lang="el-GR" altLang="el-GR" sz="18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Ν.4674/20: </a:t>
            </a:r>
          </a:p>
          <a:p>
            <a:pPr algn="just" eaLnBrk="1" hangingPunct="1">
              <a:spcBef>
                <a:spcPct val="0"/>
              </a:spcBef>
              <a:buClrTx/>
              <a:buFontTx/>
              <a:buNone/>
            </a:pPr>
            <a:r>
              <a:rPr lang="el-GR" altLang="el-GR" sz="1800" dirty="0">
                <a:latin typeface="Calibri" panose="020F0502020204030204" pitchFamily="34" charset="0"/>
                <a:cs typeface="Calibri" panose="020F0502020204030204" pitchFamily="34" charset="0"/>
              </a:rPr>
              <a:t>Αναβάλλεται η σύσταση ΥΔΟΜ ως αυτοτελών διοικητικών μονάδων έως 31.12.2023 και κάθε Δήμος θα μπορεί να αντλεί τους συνεργάτες που απαιτούνται για την υποστήριξη των ΥΔΟΜ και των Τεχνικών Υπηρεσιών του, μέσω ενός ηλεκτρονικού μητρώου Μηχανικών με μέριμνα της Ελληνικής Εταιρείας Τοπικής Ανάπτυξης και Αυτοδιοίκησης ΑΕ (ΕΕΤΑΑ ΑΕ). </a:t>
            </a:r>
          </a:p>
          <a:p>
            <a:pPr algn="just" eaLnBrk="1" hangingPunct="1">
              <a:spcBef>
                <a:spcPct val="0"/>
              </a:spcBef>
              <a:buClrTx/>
              <a:buFontTx/>
              <a:buNone/>
            </a:pPr>
            <a:endParaRPr lang="el-GR" altLang="el-GR" sz="18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Ν.4700/20  </a:t>
            </a:r>
            <a:r>
              <a:rPr lang="el-GR" altLang="el-GR" sz="1800" dirty="0">
                <a:latin typeface="Calibri" panose="020F0502020204030204" pitchFamily="34" charset="0"/>
                <a:cs typeface="Calibri" panose="020F0502020204030204" pitchFamily="34" charset="0"/>
              </a:rPr>
              <a:t>(άρθ. 376)</a:t>
            </a:r>
          </a:p>
          <a:p>
            <a:pPr algn="just" eaLnBrk="1" hangingPunct="1">
              <a:spcBef>
                <a:spcPct val="0"/>
              </a:spcBef>
              <a:buClrTx/>
              <a:buNone/>
            </a:pPr>
            <a:r>
              <a:rPr lang="el-GR" altLang="el-GR" sz="1800" dirty="0">
                <a:latin typeface="Calibri" panose="020F0502020204030204" pitchFamily="34" charset="0"/>
                <a:cs typeface="Calibri" panose="020F0502020204030204" pitchFamily="34" charset="0"/>
              </a:rPr>
              <a:t>Κάθε δήμος θα έπρεπε να συστήσει και να λειτουργήσει υποχρεωτικά ΥΔΟΜ, σε επίπεδο Τμήματος από 1-11-2020, ή να υπογράψει προγραμματική σύμβαση με τον δήμο από τον οποίο εξυπηρετείται σήμερα. </a:t>
            </a:r>
            <a:r>
              <a:rPr lang="el-GR" altLang="el-GR" sz="1800" u="sng" dirty="0">
                <a:latin typeface="Calibri" panose="020F0502020204030204" pitchFamily="34" charset="0"/>
                <a:cs typeface="Calibri" panose="020F0502020204030204" pitchFamily="34" charset="0"/>
              </a:rPr>
              <a:t>Οι διατάξεις αυτές και πάλι δεν υλοποιήθηκαν.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F48B903E-65A5-1B11-8012-051F26BCBE90}"/>
              </a:ext>
            </a:extLst>
          </p:cNvPr>
          <p:cNvSpPr>
            <a:spLocks noGrp="1"/>
          </p:cNvSpPr>
          <p:nvPr>
            <p:ph type="sldNum" sz="quarter" idx="12"/>
          </p:nvPr>
        </p:nvSpPr>
        <p:spPr/>
        <p:txBody>
          <a:bodyPr/>
          <a:lstStyle/>
          <a:p>
            <a:pPr>
              <a:defRPr/>
            </a:pPr>
            <a:fld id="{7B785F06-CDCC-48BD-BC7B-5E4E4DB3D31E}" type="slidenum">
              <a:rPr lang="el-GR" altLang="el-GR" smtClean="0"/>
              <a:pPr>
                <a:defRPr/>
              </a:pPr>
              <a:t>13</a:t>
            </a:fld>
            <a:endParaRPr lang="el-GR" altLang="el-GR"/>
          </a:p>
        </p:txBody>
      </p:sp>
      <p:sp>
        <p:nvSpPr>
          <p:cNvPr id="5" name="3 - Ορθογώνιο">
            <a:extLst>
              <a:ext uri="{FF2B5EF4-FFF2-40B4-BE49-F238E27FC236}">
                <a16:creationId xmlns:a16="http://schemas.microsoft.com/office/drawing/2014/main" id="{91142405-26D3-F6ED-A1BA-E20A30CF4318}"/>
              </a:ext>
            </a:extLst>
          </p:cNvPr>
          <p:cNvSpPr>
            <a:spLocks noChangeArrowheads="1"/>
          </p:cNvSpPr>
          <p:nvPr/>
        </p:nvSpPr>
        <p:spPr bwMode="auto">
          <a:xfrm>
            <a:off x="539552" y="1844824"/>
            <a:ext cx="817721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Ν.4735/20 </a:t>
            </a:r>
            <a:r>
              <a:rPr lang="el-GR" altLang="el-GR" sz="1800" dirty="0">
                <a:latin typeface="Calibri" panose="020F0502020204030204" pitchFamily="34" charset="0"/>
                <a:cs typeface="Calibri" panose="020F0502020204030204" pitchFamily="34" charset="0"/>
              </a:rPr>
              <a:t>(άρθ. 43)</a:t>
            </a:r>
          </a:p>
          <a:p>
            <a:pPr algn="just" eaLnBrk="1" hangingPunct="1">
              <a:spcBef>
                <a:spcPct val="0"/>
              </a:spcBef>
              <a:buClrTx/>
              <a:buNone/>
            </a:pPr>
            <a:r>
              <a:rPr lang="el-GR" altLang="el-GR" sz="1800" dirty="0">
                <a:latin typeface="Calibri" panose="020F0502020204030204" pitchFamily="34" charset="0"/>
                <a:cs typeface="Calibri" panose="020F0502020204030204" pitchFamily="34" charset="0"/>
              </a:rPr>
              <a:t>Προβλέπεται η υποχρεωτική σύσταση ΥΔΟΜ σε επίπεδο Τμήματος, στους Δήμους όπου δεν υφίστανται ΥΔΟΜ με την κατ’ ελάχιστη στελέχωσή τους.</a:t>
            </a:r>
          </a:p>
          <a:p>
            <a:pPr algn="just" eaLnBrk="1" hangingPunct="1">
              <a:spcBef>
                <a:spcPct val="0"/>
              </a:spcBef>
              <a:buClrTx/>
              <a:buNone/>
            </a:pPr>
            <a:endParaRPr lang="el-GR" altLang="el-GR" sz="18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Wingdings" panose="05000000000000000000" pitchFamily="2" charset="2"/>
              <a:buChar char="v"/>
            </a:pPr>
            <a:r>
              <a:rPr lang="el-GR" altLang="el-GR" sz="1800" b="1" dirty="0">
                <a:latin typeface="Calibri" panose="020F0502020204030204" pitchFamily="34" charset="0"/>
                <a:cs typeface="Calibri" panose="020F0502020204030204" pitchFamily="34" charset="0"/>
              </a:rPr>
              <a:t>Ν.4495/17 </a:t>
            </a:r>
            <a:r>
              <a:rPr lang="el-GR" altLang="el-GR" sz="1800" dirty="0">
                <a:latin typeface="Calibri" panose="020F0502020204030204" pitchFamily="34" charset="0"/>
                <a:cs typeface="Calibri" panose="020F0502020204030204" pitchFamily="34" charset="0"/>
              </a:rPr>
              <a:t>(άρθρο 2 παρ.3) Παράλληλα με τη σύσταση των ΥΔΟΜ, έχει προβλεφθεί η σύσταση των Παρατηρητηρίων, </a:t>
            </a:r>
            <a:r>
              <a:rPr lang="el-GR" altLang="el-GR" sz="1800" u="sng" dirty="0">
                <a:latin typeface="Calibri" panose="020F0502020204030204" pitchFamily="34" charset="0"/>
                <a:cs typeface="Calibri" panose="020F0502020204030204" pitchFamily="34" charset="0"/>
              </a:rPr>
              <a:t>η οποία δεν έχει υλοποιηθεί έως σήμερα. </a:t>
            </a:r>
          </a:p>
        </p:txBody>
      </p:sp>
      <p:sp>
        <p:nvSpPr>
          <p:cNvPr id="6" name="2 - Ορθογώνιο">
            <a:extLst>
              <a:ext uri="{FF2B5EF4-FFF2-40B4-BE49-F238E27FC236}">
                <a16:creationId xmlns:a16="http://schemas.microsoft.com/office/drawing/2014/main" id="{20266B81-C301-4003-F891-8E47B4E75165}"/>
              </a:ext>
            </a:extLst>
          </p:cNvPr>
          <p:cNvSpPr>
            <a:spLocks noChangeArrowheads="1"/>
          </p:cNvSpPr>
          <p:nvPr/>
        </p:nvSpPr>
        <p:spPr bwMode="auto">
          <a:xfrm>
            <a:off x="395288" y="500063"/>
            <a:ext cx="80645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Οργάνωση ΥΔΟΜ μετά τον «Καλλικράτη» μεταρρυθμίσεις</a:t>
            </a:r>
          </a:p>
        </p:txBody>
      </p:sp>
    </p:spTree>
    <p:extLst>
      <p:ext uri="{BB962C8B-B14F-4D97-AF65-F5344CB8AC3E}">
        <p14:creationId xmlns:p14="http://schemas.microsoft.com/office/powerpoint/2010/main" val="491320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αριθμού διαφάνειας">
            <a:extLst>
              <a:ext uri="{FF2B5EF4-FFF2-40B4-BE49-F238E27FC236}">
                <a16:creationId xmlns:a16="http://schemas.microsoft.com/office/drawing/2014/main" id="{44B99E82-5F2F-8CD9-918A-940A067BCE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2180FE94-108F-49EF-92BF-F921AD1EAF7A}" type="slidenum">
              <a:rPr lang="el-GR" altLang="el-GR" sz="1200" smtClean="0"/>
              <a:pPr>
                <a:spcBef>
                  <a:spcPct val="0"/>
                </a:spcBef>
                <a:buClrTx/>
                <a:buFontTx/>
                <a:buNone/>
              </a:pPr>
              <a:t>14</a:t>
            </a:fld>
            <a:endParaRPr lang="el-GR" altLang="el-GR" sz="1200"/>
          </a:p>
        </p:txBody>
      </p:sp>
      <p:sp>
        <p:nvSpPr>
          <p:cNvPr id="21507" name="2 - Ορθογώνιο">
            <a:extLst>
              <a:ext uri="{FF2B5EF4-FFF2-40B4-BE49-F238E27FC236}">
                <a16:creationId xmlns:a16="http://schemas.microsoft.com/office/drawing/2014/main" id="{7E3D3172-2005-D625-4067-60BEA6520B3E}"/>
              </a:ext>
            </a:extLst>
          </p:cNvPr>
          <p:cNvSpPr>
            <a:spLocks noChangeArrowheads="1"/>
          </p:cNvSpPr>
          <p:nvPr/>
        </p:nvSpPr>
        <p:spPr bwMode="auto">
          <a:xfrm>
            <a:off x="928688" y="1000125"/>
            <a:ext cx="69294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Καταγραφή ΥΔΟΜ</a:t>
            </a:r>
          </a:p>
        </p:txBody>
      </p:sp>
      <p:sp>
        <p:nvSpPr>
          <p:cNvPr id="21508" name="3 - Ορθογώνιο">
            <a:extLst>
              <a:ext uri="{FF2B5EF4-FFF2-40B4-BE49-F238E27FC236}">
                <a16:creationId xmlns:a16="http://schemas.microsoft.com/office/drawing/2014/main" id="{AE6D7C91-F8A0-2D0C-A9EA-B485F7E31AF0}"/>
              </a:ext>
            </a:extLst>
          </p:cNvPr>
          <p:cNvSpPr>
            <a:spLocks noChangeArrowheads="1"/>
          </p:cNvSpPr>
          <p:nvPr/>
        </p:nvSpPr>
        <p:spPr bwMode="auto">
          <a:xfrm>
            <a:off x="642939" y="1928812"/>
            <a:ext cx="4145086" cy="441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1750" dirty="0">
                <a:latin typeface="Calibri" panose="020F0502020204030204" pitchFamily="34" charset="0"/>
                <a:cs typeface="Calibri" panose="020F0502020204030204" pitchFamily="34" charset="0"/>
              </a:rPr>
              <a:t>Από το σύνολο των </a:t>
            </a:r>
            <a:r>
              <a:rPr lang="el-GR" altLang="el-GR" sz="1750" b="1" dirty="0">
                <a:latin typeface="Calibri" panose="020F0502020204030204" pitchFamily="34" charset="0"/>
                <a:cs typeface="Calibri" panose="020F0502020204030204" pitchFamily="34" charset="0"/>
              </a:rPr>
              <a:t>325 Δήμων </a:t>
            </a:r>
            <a:r>
              <a:rPr lang="el-GR" altLang="el-GR" sz="1750" dirty="0">
                <a:latin typeface="Calibri" panose="020F0502020204030204" pitchFamily="34" charset="0"/>
                <a:cs typeface="Calibri" panose="020F0502020204030204" pitchFamily="34" charset="0"/>
              </a:rPr>
              <a:t>της χώρας:</a:t>
            </a:r>
          </a:p>
          <a:p>
            <a:pPr algn="just" eaLnBrk="1" hangingPunct="1">
              <a:spcBef>
                <a:spcPct val="0"/>
              </a:spcBef>
              <a:buClrTx/>
              <a:buFontTx/>
              <a:buNone/>
            </a:pPr>
            <a:endParaRPr lang="el-GR" altLang="el-GR" sz="1750" dirty="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1750" b="1" dirty="0">
                <a:latin typeface="Calibri" panose="020F0502020204030204" pitchFamily="34" charset="0"/>
                <a:cs typeface="Calibri" panose="020F0502020204030204" pitchFamily="34" charset="0"/>
              </a:rPr>
              <a:t>2010:  </a:t>
            </a:r>
            <a:r>
              <a:rPr lang="el-GR" altLang="el-GR" sz="1750" dirty="0">
                <a:latin typeface="Calibri" panose="020F0502020204030204" pitchFamily="34" charset="0"/>
                <a:cs typeface="Calibri" panose="020F0502020204030204" pitchFamily="34" charset="0"/>
              </a:rPr>
              <a:t>Δεν υπάρχουν στοιχεία από το ΥΠΕΣ</a:t>
            </a:r>
          </a:p>
          <a:p>
            <a:pPr algn="just" eaLnBrk="1" hangingPunct="1">
              <a:spcBef>
                <a:spcPct val="0"/>
              </a:spcBef>
              <a:buClrTx/>
              <a:buFontTx/>
              <a:buNone/>
            </a:pPr>
            <a:endParaRPr lang="el-GR" altLang="el-GR" sz="1750" b="1" dirty="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1750" b="1" dirty="0">
                <a:latin typeface="Calibri" panose="020F0502020204030204" pitchFamily="34" charset="0"/>
                <a:cs typeface="Calibri" panose="020F0502020204030204" pitchFamily="34" charset="0"/>
              </a:rPr>
              <a:t>2018:</a:t>
            </a:r>
            <a:r>
              <a:rPr lang="el-GR" altLang="el-GR" sz="1750" dirty="0">
                <a:latin typeface="Calibri" panose="020F0502020204030204" pitchFamily="34" charset="0"/>
                <a:cs typeface="Calibri" panose="020F0502020204030204" pitchFamily="34" charset="0"/>
              </a:rPr>
              <a:t> </a:t>
            </a:r>
            <a:r>
              <a:rPr lang="el-GR" altLang="el-GR" sz="1750" b="1" dirty="0">
                <a:latin typeface="Calibri" panose="020F0502020204030204" pitchFamily="34" charset="0"/>
                <a:cs typeface="Calibri" panose="020F0502020204030204" pitchFamily="34" charset="0"/>
              </a:rPr>
              <a:t>158 (48%) </a:t>
            </a:r>
            <a:r>
              <a:rPr lang="el-GR" altLang="el-GR" sz="1750" dirty="0">
                <a:latin typeface="Calibri" panose="020F0502020204030204" pitchFamily="34" charset="0"/>
                <a:cs typeface="Calibri" panose="020F0502020204030204" pitchFamily="34" charset="0"/>
              </a:rPr>
              <a:t>έχουν ΥΔΟΜ και οι 76 (23%) παρέχουν διοικητική υποστήριξη.</a:t>
            </a:r>
          </a:p>
          <a:p>
            <a:pPr algn="just" eaLnBrk="1" hangingPunct="1">
              <a:spcBef>
                <a:spcPct val="0"/>
              </a:spcBef>
              <a:buClrTx/>
              <a:buFontTx/>
              <a:buNone/>
            </a:pPr>
            <a:r>
              <a:rPr lang="el-GR" altLang="el-GR" sz="1750" dirty="0">
                <a:latin typeface="Calibri" panose="020F0502020204030204" pitchFamily="34" charset="0"/>
                <a:cs typeface="Calibri" panose="020F0502020204030204" pitchFamily="34" charset="0"/>
              </a:rPr>
              <a:t>(στοιχεία </a:t>
            </a:r>
            <a:r>
              <a:rPr lang="el-GR" altLang="el-GR" sz="1750" b="1" dirty="0">
                <a:latin typeface="Calibri" panose="020F0502020204030204" pitchFamily="34" charset="0"/>
                <a:cs typeface="Calibri" panose="020F0502020204030204" pitchFamily="34" charset="0"/>
              </a:rPr>
              <a:t>ΥΠΕΣ</a:t>
            </a:r>
            <a:r>
              <a:rPr lang="el-GR" altLang="el-GR" sz="1750" dirty="0">
                <a:latin typeface="Calibri" panose="020F0502020204030204" pitchFamily="34" charset="0"/>
                <a:cs typeface="Calibri" panose="020F0502020204030204" pitchFamily="34" charset="0"/>
              </a:rPr>
              <a:t>)</a:t>
            </a:r>
          </a:p>
          <a:p>
            <a:pPr algn="just" eaLnBrk="1" hangingPunct="1">
              <a:spcBef>
                <a:spcPct val="0"/>
              </a:spcBef>
              <a:buClrTx/>
              <a:buFontTx/>
              <a:buNone/>
            </a:pPr>
            <a:endParaRPr lang="el-GR" altLang="el-GR" sz="1750" dirty="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1750" b="1" dirty="0">
                <a:latin typeface="Calibri" panose="020F0502020204030204" pitchFamily="34" charset="0"/>
                <a:cs typeface="Calibri" panose="020F0502020204030204" pitchFamily="34" charset="0"/>
              </a:rPr>
              <a:t>2021: </a:t>
            </a:r>
            <a:r>
              <a:rPr lang="el-GR" altLang="el-GR" sz="1750" b="1" dirty="0">
                <a:solidFill>
                  <a:srgbClr val="000000"/>
                </a:solidFill>
                <a:latin typeface="Calibri" panose="020F0502020204030204" pitchFamily="34" charset="0"/>
                <a:cs typeface="Calibri" panose="020F0502020204030204" pitchFamily="34" charset="0"/>
              </a:rPr>
              <a:t>168 (51%) </a:t>
            </a:r>
            <a:r>
              <a:rPr lang="el-GR" altLang="el-GR" sz="1750" dirty="0">
                <a:solidFill>
                  <a:srgbClr val="000000"/>
                </a:solidFill>
                <a:latin typeface="Calibri" panose="020F0502020204030204" pitchFamily="34" charset="0"/>
                <a:cs typeface="Calibri" panose="020F0502020204030204" pitchFamily="34" charset="0"/>
              </a:rPr>
              <a:t>Δήμοι έχουν ΥΔΟΜ.	 </a:t>
            </a:r>
            <a:r>
              <a:rPr lang="el-GR" altLang="el-GR" sz="1750" dirty="0">
                <a:latin typeface="Calibri" panose="020F0502020204030204" pitchFamily="34" charset="0"/>
                <a:cs typeface="Calibri" panose="020F0502020204030204" pitchFamily="34" charset="0"/>
              </a:rPr>
              <a:t>(στοιχεία </a:t>
            </a:r>
            <a:r>
              <a:rPr lang="el-GR" altLang="el-GR" sz="1750" b="1" dirty="0">
                <a:latin typeface="Calibri" panose="020F0502020204030204" pitchFamily="34" charset="0"/>
                <a:cs typeface="Calibri" panose="020F0502020204030204" pitchFamily="34" charset="0"/>
              </a:rPr>
              <a:t>ΕΕΤΑΑ</a:t>
            </a:r>
            <a:r>
              <a:rPr lang="el-GR" altLang="el-GR" sz="1750" dirty="0">
                <a:latin typeface="Calibri" panose="020F0502020204030204" pitchFamily="34" charset="0"/>
                <a:cs typeface="Calibri" panose="020F0502020204030204" pitchFamily="34" charset="0"/>
              </a:rPr>
              <a:t>)</a:t>
            </a:r>
          </a:p>
          <a:p>
            <a:pPr algn="just" eaLnBrk="1" hangingPunct="1">
              <a:spcBef>
                <a:spcPct val="0"/>
              </a:spcBef>
              <a:buClrTx/>
              <a:buFontTx/>
              <a:buNone/>
            </a:pPr>
            <a:endParaRPr lang="el-GR" altLang="el-GR" sz="1750" dirty="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1750" b="1" dirty="0">
                <a:latin typeface="Calibri" panose="020F0502020204030204" pitchFamily="34" charset="0"/>
                <a:cs typeface="Calibri" panose="020F0502020204030204" pitchFamily="34" charset="0"/>
              </a:rPr>
              <a:t>2025: 179 (55%) </a:t>
            </a:r>
            <a:r>
              <a:rPr lang="el-GR" altLang="el-GR" sz="1750" dirty="0">
                <a:solidFill>
                  <a:srgbClr val="000000"/>
                </a:solidFill>
                <a:latin typeface="Calibri" panose="020F0502020204030204" pitchFamily="34" charset="0"/>
                <a:cs typeface="Calibri" panose="020F0502020204030204" pitchFamily="34" charset="0"/>
              </a:rPr>
              <a:t>Δήμοι έχουν ΥΔΟΜ</a:t>
            </a:r>
          </a:p>
          <a:p>
            <a:pPr algn="just" eaLnBrk="1" hangingPunct="1">
              <a:spcBef>
                <a:spcPct val="0"/>
              </a:spcBef>
              <a:buClrTx/>
              <a:buFontTx/>
              <a:buNone/>
            </a:pPr>
            <a:r>
              <a:rPr lang="el-GR" altLang="el-GR" sz="1750" dirty="0">
                <a:solidFill>
                  <a:srgbClr val="000000"/>
                </a:solidFill>
                <a:latin typeface="Calibri" panose="020F0502020204030204" pitchFamily="34" charset="0"/>
                <a:cs typeface="Calibri" panose="020F0502020204030204" pitchFamily="34" charset="0"/>
              </a:rPr>
              <a:t> - </a:t>
            </a:r>
            <a:r>
              <a:rPr lang="el-GR" altLang="el-GR" sz="1750" dirty="0">
                <a:latin typeface="Calibri" panose="020F0502020204030204" pitchFamily="34" charset="0"/>
                <a:cs typeface="Calibri" panose="020F0502020204030204" pitchFamily="34" charset="0"/>
              </a:rPr>
              <a:t>δηλ. 26 νέοι Δήμοι σε 7 χρόνια.</a:t>
            </a:r>
          </a:p>
          <a:p>
            <a:pPr algn="just" eaLnBrk="1" hangingPunct="1">
              <a:spcBef>
                <a:spcPct val="0"/>
              </a:spcBef>
              <a:buClrTx/>
              <a:buFontTx/>
              <a:buNone/>
            </a:pPr>
            <a:r>
              <a:rPr lang="el-GR" altLang="el-GR" sz="1750" dirty="0">
                <a:latin typeface="Calibri" panose="020F0502020204030204" pitchFamily="34" charset="0"/>
                <a:cs typeface="Calibri" panose="020F0502020204030204" pitchFamily="34" charset="0"/>
              </a:rPr>
              <a:t>(στοιχεία </a:t>
            </a:r>
            <a:r>
              <a:rPr lang="el-GR" altLang="el-GR" sz="1750" b="1" dirty="0">
                <a:latin typeface="Calibri" panose="020F0502020204030204" pitchFamily="34" charset="0"/>
                <a:cs typeface="Calibri" panose="020F0502020204030204" pitchFamily="34" charset="0"/>
              </a:rPr>
              <a:t>ΤΕΕ</a:t>
            </a:r>
            <a:r>
              <a:rPr lang="el-GR" altLang="el-GR" sz="1750" dirty="0">
                <a:latin typeface="Calibri" panose="020F0502020204030204" pitchFamily="34" charset="0"/>
                <a:cs typeface="Calibri" panose="020F0502020204030204" pitchFamily="34" charset="0"/>
              </a:rPr>
              <a:t>)</a:t>
            </a:r>
          </a:p>
          <a:p>
            <a:pPr algn="just" eaLnBrk="1" hangingPunct="1">
              <a:spcBef>
                <a:spcPct val="0"/>
              </a:spcBef>
              <a:buClrTx/>
              <a:buFontTx/>
              <a:buNone/>
            </a:pPr>
            <a:r>
              <a:rPr lang="el-GR" altLang="el-GR" sz="1800" dirty="0"/>
              <a:t> </a:t>
            </a:r>
          </a:p>
          <a:p>
            <a:pPr algn="just" eaLnBrk="1" hangingPunct="1">
              <a:spcBef>
                <a:spcPct val="0"/>
              </a:spcBef>
              <a:buClrTx/>
              <a:buFontTx/>
              <a:buNone/>
            </a:pPr>
            <a:endParaRPr lang="el-GR" altLang="el-GR" sz="1800" dirty="0"/>
          </a:p>
        </p:txBody>
      </p:sp>
      <p:graphicFrame>
        <p:nvGraphicFramePr>
          <p:cNvPr id="2" name="Γράφημα 1">
            <a:extLst>
              <a:ext uri="{FF2B5EF4-FFF2-40B4-BE49-F238E27FC236}">
                <a16:creationId xmlns:a16="http://schemas.microsoft.com/office/drawing/2014/main" id="{E2F42094-B583-373D-E960-E7308445FCF6}"/>
              </a:ext>
            </a:extLst>
          </p:cNvPr>
          <p:cNvGraphicFramePr>
            <a:graphicFrameLocks/>
          </p:cNvGraphicFramePr>
          <p:nvPr>
            <p:extLst>
              <p:ext uri="{D42A27DB-BD31-4B8C-83A1-F6EECF244321}">
                <p14:modId xmlns:p14="http://schemas.microsoft.com/office/powerpoint/2010/main" val="1327128246"/>
              </p:ext>
            </p:extLst>
          </p:nvPr>
        </p:nvGraphicFramePr>
        <p:xfrm>
          <a:off x="4788025" y="2132856"/>
          <a:ext cx="4274840" cy="3191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2B3EA1F8-DD79-14AD-E549-04DB6B59B17F}"/>
              </a:ext>
            </a:extLst>
          </p:cNvPr>
          <p:cNvSpPr>
            <a:spLocks noGrp="1"/>
          </p:cNvSpPr>
          <p:nvPr>
            <p:ph type="sldNum" sz="quarter" idx="12"/>
          </p:nvPr>
        </p:nvSpPr>
        <p:spPr/>
        <p:txBody>
          <a:bodyPr/>
          <a:lstStyle/>
          <a:p>
            <a:pPr>
              <a:defRPr/>
            </a:pPr>
            <a:fld id="{7B785F06-CDCC-48BD-BC7B-5E4E4DB3D31E}" type="slidenum">
              <a:rPr lang="el-GR" altLang="el-GR" smtClean="0"/>
              <a:pPr>
                <a:defRPr/>
              </a:pPr>
              <a:t>15</a:t>
            </a:fld>
            <a:endParaRPr lang="el-GR" altLang="el-GR"/>
          </a:p>
        </p:txBody>
      </p:sp>
      <p:graphicFrame>
        <p:nvGraphicFramePr>
          <p:cNvPr id="3" name="Γράφημα 2">
            <a:extLst>
              <a:ext uri="{FF2B5EF4-FFF2-40B4-BE49-F238E27FC236}">
                <a16:creationId xmlns:a16="http://schemas.microsoft.com/office/drawing/2014/main" id="{A2344D44-011B-FAD0-7197-CDBE6352D705}"/>
              </a:ext>
            </a:extLst>
          </p:cNvPr>
          <p:cNvGraphicFramePr>
            <a:graphicFrameLocks/>
          </p:cNvGraphicFramePr>
          <p:nvPr>
            <p:extLst>
              <p:ext uri="{D42A27DB-BD31-4B8C-83A1-F6EECF244321}">
                <p14:modId xmlns:p14="http://schemas.microsoft.com/office/powerpoint/2010/main" val="2374962267"/>
              </p:ext>
            </p:extLst>
          </p:nvPr>
        </p:nvGraphicFramePr>
        <p:xfrm>
          <a:off x="-56030" y="-56030"/>
          <a:ext cx="9256059" cy="69700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482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1 - Θέση αριθμού διαφάνειας">
            <a:extLst>
              <a:ext uri="{FF2B5EF4-FFF2-40B4-BE49-F238E27FC236}">
                <a16:creationId xmlns:a16="http://schemas.microsoft.com/office/drawing/2014/main" id="{8C9267B7-71E0-FBD7-829D-5D24396642B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A8D3E179-7C50-4107-A8A2-EB408A7F6B94}" type="slidenum">
              <a:rPr lang="el-GR" altLang="el-GR" sz="1200" smtClean="0"/>
              <a:pPr>
                <a:spcBef>
                  <a:spcPct val="0"/>
                </a:spcBef>
                <a:buClrTx/>
                <a:buFontTx/>
                <a:buNone/>
              </a:pPr>
              <a:t>16</a:t>
            </a:fld>
            <a:endParaRPr lang="el-GR" altLang="el-GR" sz="1200" dirty="0"/>
          </a:p>
        </p:txBody>
      </p:sp>
      <p:sp>
        <p:nvSpPr>
          <p:cNvPr id="22531" name="2 - Ορθογώνιο">
            <a:extLst>
              <a:ext uri="{FF2B5EF4-FFF2-40B4-BE49-F238E27FC236}">
                <a16:creationId xmlns:a16="http://schemas.microsoft.com/office/drawing/2014/main" id="{699C3A25-7B28-EE5E-BCC0-B5520CD7752D}"/>
              </a:ext>
            </a:extLst>
          </p:cNvPr>
          <p:cNvSpPr>
            <a:spLocks noChangeArrowheads="1"/>
          </p:cNvSpPr>
          <p:nvPr/>
        </p:nvSpPr>
        <p:spPr bwMode="auto">
          <a:xfrm>
            <a:off x="468313" y="404813"/>
            <a:ext cx="8247062" cy="5724644"/>
          </a:xfrm>
          <a:prstGeom prst="rect">
            <a:avLst/>
          </a:prstGeom>
          <a:noFill/>
          <a:ln>
            <a:noFill/>
          </a:ln>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Wingdings" panose="05000000000000000000" pitchFamily="2" charset="2"/>
              <a:buChar char="Ø"/>
              <a:defRPr/>
            </a:pPr>
            <a:r>
              <a:rPr lang="el-GR" altLang="el-GR" sz="1800" dirty="0">
                <a:latin typeface="Calibri" panose="020F0502020204030204" pitchFamily="34" charset="0"/>
                <a:cs typeface="Calibri" panose="020F0502020204030204" pitchFamily="34" charset="0"/>
              </a:rPr>
              <a:t>Ερώτημα προς το ΥΠ.ΕΣ. για τον τρόπο οργάνωσης των ΥΔΟΜ (τμήματα και αρμοδιότητες που αυτά ασκούν) η απάντηση ήταν:</a:t>
            </a:r>
          </a:p>
          <a:p>
            <a:pPr algn="just" eaLnBrk="1" hangingPunct="1">
              <a:spcBef>
                <a:spcPct val="0"/>
              </a:spcBef>
              <a:buClrTx/>
              <a:buFont typeface="Wingdings" panose="05000000000000000000" pitchFamily="2" charset="2"/>
              <a:buNone/>
              <a:defRPr/>
            </a:pPr>
            <a:r>
              <a:rPr lang="el-GR" altLang="el-GR" sz="1800" b="1" dirty="0">
                <a:latin typeface="Calibri" panose="020F0502020204030204" pitchFamily="34" charset="0"/>
                <a:cs typeface="Calibri" panose="020F0502020204030204" pitchFamily="34" charset="0"/>
              </a:rPr>
              <a:t>     «Το ειδικό θεσμικό πλαίσιο που διέπει τη λειτουργία των ΥΔΟΜ εμπίπτει</a:t>
            </a:r>
          </a:p>
          <a:p>
            <a:pPr algn="just" eaLnBrk="1" hangingPunct="1">
              <a:spcBef>
                <a:spcPct val="0"/>
              </a:spcBef>
              <a:buClrTx/>
              <a:buFont typeface="Wingdings" panose="05000000000000000000" pitchFamily="2" charset="2"/>
              <a:buNone/>
              <a:defRPr/>
            </a:pPr>
            <a:r>
              <a:rPr lang="el-GR" altLang="el-GR" sz="1800" b="1" dirty="0">
                <a:latin typeface="Calibri" panose="020F0502020204030204" pitchFamily="34" charset="0"/>
                <a:cs typeface="Calibri" panose="020F0502020204030204" pitchFamily="34" charset="0"/>
              </a:rPr>
              <a:t>      στην καθ’ ύλην αρμοδιότητα του ΥΠΕΝ». </a:t>
            </a:r>
          </a:p>
          <a:p>
            <a:pPr algn="just" eaLnBrk="1" hangingPunct="1">
              <a:spcBef>
                <a:spcPct val="0"/>
              </a:spcBef>
              <a:buClrTx/>
              <a:buFont typeface="Wingdings" panose="05000000000000000000" pitchFamily="2" charset="2"/>
              <a:buNone/>
              <a:defRPr/>
            </a:pPr>
            <a:endParaRPr lang="el-GR" altLang="el-GR" sz="1200" b="1"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Wingdings" panose="05000000000000000000" pitchFamily="2" charset="2"/>
              <a:buChar char="Ø"/>
              <a:defRPr/>
            </a:pPr>
            <a:r>
              <a:rPr lang="el-GR" altLang="el-GR" sz="1800" dirty="0">
                <a:latin typeface="Calibri" panose="020F0502020204030204" pitchFamily="34" charset="0"/>
                <a:cs typeface="Calibri" panose="020F0502020204030204" pitchFamily="34" charset="0"/>
              </a:rPr>
              <a:t>Ερώτημα προς το ΥΠ.ΕΝ. σχετικά με το </a:t>
            </a:r>
            <a:r>
              <a:rPr lang="el-GR" altLang="el-GR" sz="1800" b="1" dirty="0">
                <a:latin typeface="Calibri" panose="020F0502020204030204" pitchFamily="34" charset="0"/>
                <a:cs typeface="Calibri" panose="020F0502020204030204" pitchFamily="34" charset="0"/>
              </a:rPr>
              <a:t>«εάν έχει καθορισθεί ειδικό θεσμικό», </a:t>
            </a:r>
            <a:r>
              <a:rPr lang="el-GR" altLang="el-GR" sz="1800" dirty="0">
                <a:latin typeface="Calibri" panose="020F0502020204030204" pitchFamily="34" charset="0"/>
                <a:cs typeface="Calibri" panose="020F0502020204030204" pitchFamily="34" charset="0"/>
              </a:rPr>
              <a:t>δηλαδή σχετικό</a:t>
            </a:r>
            <a:r>
              <a:rPr lang="el-GR" altLang="el-GR" sz="1800" b="1" dirty="0">
                <a:latin typeface="Calibri" panose="020F0502020204030204" pitchFamily="34" charset="0"/>
                <a:cs typeface="Calibri" panose="020F0502020204030204" pitchFamily="34" charset="0"/>
              </a:rPr>
              <a:t> πλαίσιο που να ρυθμίζει τη σύνθεση και λειτουργία των ΥΔΟΜ, με τον αντίστοιχο καθορισμό των πολεοδομικών αρμοδιοτήτων τους», </a:t>
            </a:r>
            <a:r>
              <a:rPr lang="el-GR" altLang="el-GR" sz="1800" u="sng" dirty="0">
                <a:latin typeface="Calibri" panose="020F0502020204030204" pitchFamily="34" charset="0"/>
                <a:cs typeface="Calibri" panose="020F0502020204030204" pitchFamily="34" charset="0"/>
              </a:rPr>
              <a:t>δεν έχει απαντηθεί</a:t>
            </a:r>
            <a:r>
              <a:rPr lang="el-GR" altLang="el-GR" sz="1800" dirty="0">
                <a:latin typeface="Calibri" panose="020F0502020204030204" pitchFamily="34" charset="0"/>
                <a:cs typeface="Calibri" panose="020F0502020204030204" pitchFamily="34" charset="0"/>
              </a:rPr>
              <a:t>.</a:t>
            </a:r>
          </a:p>
          <a:p>
            <a:pPr algn="just" eaLnBrk="1" hangingPunct="1">
              <a:spcBef>
                <a:spcPct val="0"/>
              </a:spcBef>
              <a:buClrTx/>
              <a:buFont typeface="Wingdings" panose="05000000000000000000" pitchFamily="2" charset="2"/>
              <a:buNone/>
              <a:defRPr/>
            </a:pPr>
            <a:r>
              <a:rPr lang="el-GR" altLang="el-GR" sz="1200" dirty="0">
                <a:latin typeface="Calibri" panose="020F0502020204030204" pitchFamily="34" charset="0"/>
                <a:cs typeface="Calibri" panose="020F0502020204030204" pitchFamily="34" charset="0"/>
              </a:rPr>
              <a:t> </a:t>
            </a:r>
          </a:p>
          <a:p>
            <a:pPr marL="285750" indent="-285750" algn="just" eaLnBrk="1" hangingPunct="1">
              <a:spcBef>
                <a:spcPct val="0"/>
              </a:spcBef>
              <a:buClrTx/>
              <a:buFont typeface="Wingdings" panose="05000000000000000000" pitchFamily="2" charset="2"/>
              <a:buChar char="Ø"/>
              <a:defRPr/>
            </a:pPr>
            <a:r>
              <a:rPr lang="el-GR" altLang="el-GR" sz="1800" dirty="0">
                <a:latin typeface="Calibri" panose="020F0502020204030204" pitchFamily="34" charset="0"/>
                <a:cs typeface="Calibri" panose="020F0502020204030204" pitchFamily="34" charset="0"/>
              </a:rPr>
              <a:t>Ν.4495/17 - άρθρο 31 παραγρ.1 &amp; 2 - </a:t>
            </a:r>
            <a:r>
              <a:rPr lang="el-GR" altLang="el-GR" sz="1800" b="1" dirty="0">
                <a:latin typeface="Calibri" panose="020F0502020204030204" pitchFamily="34" charset="0"/>
                <a:cs typeface="Calibri" panose="020F0502020204030204" pitchFamily="34" charset="0"/>
              </a:rPr>
              <a:t>«Αρμόδια όργανα για τη χορήγηση των διοικητικών πράξεων, που σχετίζονται με την εκτέλεση οικοδομικών εργασιών, είναι οι Υπηρεσίες Δόμησης (ΥΔΟΜ) των δήμων» </a:t>
            </a:r>
            <a:r>
              <a:rPr lang="el-GR" altLang="el-GR" sz="1800" dirty="0">
                <a:latin typeface="Calibri" panose="020F0502020204030204" pitchFamily="34" charset="0"/>
                <a:cs typeface="Calibri" panose="020F0502020204030204" pitchFamily="34" charset="0"/>
              </a:rPr>
              <a:t>και </a:t>
            </a:r>
            <a:r>
              <a:rPr lang="el-GR" altLang="el-GR" sz="1800" b="1" dirty="0">
                <a:latin typeface="Calibri" panose="020F0502020204030204" pitchFamily="34" charset="0"/>
                <a:cs typeface="Calibri" panose="020F0502020204030204" pitchFamily="34" charset="0"/>
              </a:rPr>
              <a:t>«…με Προεδρικό Διάταγμα (ΠΔ) κατόπιν κοινής πρότασης από τους Υπουργούς Περιβάλλοντος και Ενέργειας και Εσωτερικών ορίζονται οι προϋποθέσεις για τη λειτουργία και οργάνωση των ΥΔΟΜ, καθώς και τα κριτήρια για την κατ’ ελάχιστον στελέχωση αυτών».</a:t>
            </a:r>
          </a:p>
          <a:p>
            <a:pPr algn="just" eaLnBrk="1" hangingPunct="1">
              <a:spcBef>
                <a:spcPct val="0"/>
              </a:spcBef>
              <a:buClrTx/>
              <a:buFont typeface="Wingdings" panose="05000000000000000000" pitchFamily="2" charset="2"/>
              <a:buNone/>
              <a:defRPr/>
            </a:pPr>
            <a:endParaRPr lang="el-GR" altLang="el-GR" sz="1800" b="1" dirty="0">
              <a:latin typeface="Calibri" panose="020F0502020204030204" pitchFamily="34" charset="0"/>
              <a:cs typeface="Calibri" panose="020F0502020204030204" pitchFamily="34" charset="0"/>
            </a:endParaRPr>
          </a:p>
          <a:p>
            <a:pPr marL="358775" algn="just" eaLnBrk="1" hangingPunct="1">
              <a:spcBef>
                <a:spcPct val="0"/>
              </a:spcBef>
              <a:buClrTx/>
              <a:buFont typeface="Wingdings" panose="05000000000000000000" pitchFamily="2" charset="2"/>
              <a:buNone/>
              <a:defRPr/>
            </a:pPr>
            <a:r>
              <a:rPr lang="el-GR" altLang="el-GR" sz="1800" dirty="0">
                <a:latin typeface="Calibri" panose="020F0502020204030204" pitchFamily="34" charset="0"/>
                <a:cs typeface="Calibri" panose="020F0502020204030204" pitchFamily="34" charset="0"/>
              </a:rPr>
              <a:t>Ωστόσο μέχρι σήμερα δεν εκδόθηκε το ανωτέρω ΠΔ, με αποτέλεσμα τη δημιουργία πληθώρας προβλημάτων και δυσλειτουργιών, όπως ευστόχως έχει επισημάνει ο </a:t>
            </a:r>
            <a:r>
              <a:rPr lang="el-GR" altLang="el-GR" sz="1800" b="1" dirty="0">
                <a:latin typeface="Calibri" panose="020F0502020204030204" pitchFamily="34" charset="0"/>
                <a:cs typeface="Calibri" panose="020F0502020204030204" pitchFamily="34" charset="0"/>
              </a:rPr>
              <a:t>Συνήγορος του Πολίτη </a:t>
            </a:r>
            <a:r>
              <a:rPr lang="el-GR" altLang="el-GR" sz="1800" dirty="0">
                <a:latin typeface="Calibri" panose="020F0502020204030204" pitchFamily="34" charset="0"/>
                <a:cs typeface="Calibri" panose="020F0502020204030204" pitchFamily="34" charset="0"/>
              </a:rPr>
              <a:t>(Συνήγορος του Πολίτη, 2017).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αριθμού διαφάνειας">
            <a:extLst>
              <a:ext uri="{FF2B5EF4-FFF2-40B4-BE49-F238E27FC236}">
                <a16:creationId xmlns:a16="http://schemas.microsoft.com/office/drawing/2014/main" id="{286F1701-289F-AC2C-437D-7A52EBEB69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DE048324-FAB5-4514-A00A-99CF5463C7F9}" type="slidenum">
              <a:rPr lang="el-GR" altLang="el-GR" sz="1200" smtClean="0"/>
              <a:pPr>
                <a:spcBef>
                  <a:spcPct val="0"/>
                </a:spcBef>
                <a:buClrTx/>
                <a:buFontTx/>
                <a:buNone/>
              </a:pPr>
              <a:t>17</a:t>
            </a:fld>
            <a:endParaRPr lang="el-GR" altLang="el-GR" sz="1200"/>
          </a:p>
        </p:txBody>
      </p:sp>
      <p:sp>
        <p:nvSpPr>
          <p:cNvPr id="23555" name="2 - Ορθογώνιο">
            <a:extLst>
              <a:ext uri="{FF2B5EF4-FFF2-40B4-BE49-F238E27FC236}">
                <a16:creationId xmlns:a16="http://schemas.microsoft.com/office/drawing/2014/main" id="{CBA50AE7-AD9E-1B85-6A51-168125B64EDC}"/>
              </a:ext>
            </a:extLst>
          </p:cNvPr>
          <p:cNvSpPr>
            <a:spLocks noChangeArrowheads="1"/>
          </p:cNvSpPr>
          <p:nvPr/>
        </p:nvSpPr>
        <p:spPr bwMode="auto">
          <a:xfrm>
            <a:off x="611188" y="1785938"/>
            <a:ext cx="7747000" cy="2585323"/>
          </a:xfrm>
          <a:prstGeom prst="rect">
            <a:avLst/>
          </a:prstGeom>
          <a:noFill/>
          <a:ln>
            <a:noFill/>
          </a:ln>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Wingdings" panose="05000000000000000000" pitchFamily="2" charset="2"/>
              <a:buChar char="v"/>
              <a:defRPr/>
            </a:pPr>
            <a:r>
              <a:rPr lang="el-GR" altLang="el-GR" sz="1800" dirty="0">
                <a:latin typeface="Calibri" panose="020F0502020204030204" pitchFamily="34" charset="0"/>
                <a:cs typeface="Calibri" panose="020F0502020204030204" pitchFamily="34" charset="0"/>
              </a:rPr>
              <a:t>Κατά κανόνα οι Δήμοι που αποτελούσαν τις έδρες των νομών και διέθεταν πολεοδομικές υπηρεσίες δημιούργησαν αυτοτελείς ΥΔΟΜ και διατήρησαν την ίδια οργανωτική δομή (ως προς τον αριθμό Τμημάτων) με τις ίδιες αρμοδιότητες των πρώην νομαρχιακών πολεοδομιών, δηλ. την</a:t>
            </a:r>
          </a:p>
          <a:p>
            <a:pPr algn="just" eaLnBrk="1" hangingPunct="1">
              <a:spcBef>
                <a:spcPct val="0"/>
              </a:spcBef>
              <a:buClrTx/>
              <a:buFont typeface="Wingdings" panose="05000000000000000000" pitchFamily="2" charset="2"/>
              <a:buNone/>
              <a:defRPr/>
            </a:pPr>
            <a:r>
              <a:rPr lang="el-GR" altLang="el-GR" sz="1800" b="1" dirty="0">
                <a:solidFill>
                  <a:schemeClr val="accent2">
                    <a:lumMod val="75000"/>
                  </a:schemeClr>
                </a:solidFill>
                <a:latin typeface="Calibri" panose="020F0502020204030204" pitchFamily="34" charset="0"/>
                <a:cs typeface="Calibri" panose="020F0502020204030204" pitchFamily="34" charset="0"/>
              </a:rPr>
              <a:t>      Α. Έκδοση Οικοδομικών Αδειών, </a:t>
            </a:r>
          </a:p>
          <a:p>
            <a:pPr algn="just" eaLnBrk="1" hangingPunct="1">
              <a:spcBef>
                <a:spcPct val="0"/>
              </a:spcBef>
              <a:buClrTx/>
              <a:buFont typeface="Wingdings" panose="05000000000000000000" pitchFamily="2" charset="2"/>
              <a:buNone/>
              <a:defRPr/>
            </a:pPr>
            <a:r>
              <a:rPr lang="el-GR" altLang="el-GR" sz="1800" b="1" dirty="0">
                <a:solidFill>
                  <a:schemeClr val="accent2">
                    <a:lumMod val="75000"/>
                  </a:schemeClr>
                </a:solidFill>
                <a:latin typeface="Calibri" panose="020F0502020204030204" pitchFamily="34" charset="0"/>
                <a:cs typeface="Calibri" panose="020F0502020204030204" pitchFamily="34" charset="0"/>
              </a:rPr>
              <a:t>      Β. Έλεγχος αυθαίρετων κατασκευών – Έλεγχος Δόμησης 	και   </a:t>
            </a:r>
          </a:p>
          <a:p>
            <a:pPr algn="just" eaLnBrk="1" hangingPunct="1">
              <a:spcBef>
                <a:spcPct val="0"/>
              </a:spcBef>
              <a:buClrTx/>
              <a:buFont typeface="Wingdings" panose="05000000000000000000" pitchFamily="2" charset="2"/>
              <a:buNone/>
              <a:defRPr/>
            </a:pPr>
            <a:r>
              <a:rPr lang="el-GR" altLang="el-GR" sz="1800" b="1" dirty="0">
                <a:solidFill>
                  <a:schemeClr val="accent2">
                    <a:lumMod val="75000"/>
                  </a:schemeClr>
                </a:solidFill>
                <a:latin typeface="Calibri" panose="020F0502020204030204" pitchFamily="34" charset="0"/>
                <a:cs typeface="Calibri" panose="020F0502020204030204" pitchFamily="34" charset="0"/>
              </a:rPr>
              <a:t>      Γ. Πολεοδομικό Σχέδιο &amp; Εφαρμογές</a:t>
            </a:r>
          </a:p>
          <a:p>
            <a:pPr marL="268288" algn="just" eaLnBrk="1" hangingPunct="1">
              <a:spcBef>
                <a:spcPct val="0"/>
              </a:spcBef>
              <a:buClrTx/>
              <a:buFontTx/>
              <a:buNone/>
              <a:defRPr/>
            </a:pPr>
            <a:r>
              <a:rPr lang="el-GR" altLang="el-GR" sz="1800" i="1" dirty="0">
                <a:latin typeface="Calibri" panose="020F0502020204030204" pitchFamily="34" charset="0"/>
                <a:cs typeface="Calibri" panose="020F0502020204030204" pitchFamily="34" charset="0"/>
              </a:rPr>
              <a:t> Έτσι, μία ΥΔΟΜ που ανήκει σε Δήμο Περιφερειακής Ενότητας που ήταν έδρα      νομού έχει κατά κανόνα αυτά τα τρία τμήματα.</a:t>
            </a:r>
          </a:p>
        </p:txBody>
      </p:sp>
      <p:sp>
        <p:nvSpPr>
          <p:cNvPr id="23556" name="2 - Ορθογώνιο">
            <a:extLst>
              <a:ext uri="{FF2B5EF4-FFF2-40B4-BE49-F238E27FC236}">
                <a16:creationId xmlns:a16="http://schemas.microsoft.com/office/drawing/2014/main" id="{2BE67466-E10E-6856-FB92-754291BDF98A}"/>
              </a:ext>
            </a:extLst>
          </p:cNvPr>
          <p:cNvSpPr>
            <a:spLocks noChangeArrowheads="1"/>
          </p:cNvSpPr>
          <p:nvPr/>
        </p:nvSpPr>
        <p:spPr bwMode="auto">
          <a:xfrm>
            <a:off x="928688" y="1000125"/>
            <a:ext cx="69294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Καταγραφή Τμημάτων  ΥΔΟΜ</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αριθμού διαφάνειας">
            <a:extLst>
              <a:ext uri="{FF2B5EF4-FFF2-40B4-BE49-F238E27FC236}">
                <a16:creationId xmlns:a16="http://schemas.microsoft.com/office/drawing/2014/main" id="{263AC869-9AC7-B915-A283-1CED1947BF5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F4B0B923-A8A9-48C4-A773-833D4BE73251}" type="slidenum">
              <a:rPr lang="el-GR" altLang="el-GR" sz="1200" smtClean="0"/>
              <a:pPr>
                <a:spcBef>
                  <a:spcPct val="0"/>
                </a:spcBef>
                <a:buClrTx/>
                <a:buFontTx/>
                <a:buNone/>
              </a:pPr>
              <a:t>18</a:t>
            </a:fld>
            <a:endParaRPr lang="el-GR" altLang="el-GR" sz="1200"/>
          </a:p>
        </p:txBody>
      </p:sp>
      <p:sp>
        <p:nvSpPr>
          <p:cNvPr id="24579" name="2 - Ορθογώνιο">
            <a:extLst>
              <a:ext uri="{FF2B5EF4-FFF2-40B4-BE49-F238E27FC236}">
                <a16:creationId xmlns:a16="http://schemas.microsoft.com/office/drawing/2014/main" id="{C7B17995-0C5C-78F5-F8E6-2D47AEA5E01C}"/>
              </a:ext>
            </a:extLst>
          </p:cNvPr>
          <p:cNvSpPr>
            <a:spLocks noChangeArrowheads="1"/>
          </p:cNvSpPr>
          <p:nvPr/>
        </p:nvSpPr>
        <p:spPr bwMode="auto">
          <a:xfrm>
            <a:off x="611188" y="1643063"/>
            <a:ext cx="7777162" cy="4246562"/>
          </a:xfrm>
          <a:prstGeom prst="rect">
            <a:avLst/>
          </a:prstGeom>
          <a:noFill/>
          <a:ln>
            <a:noFill/>
          </a:ln>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Wingdings" panose="05000000000000000000" pitchFamily="2" charset="2"/>
              <a:buChar char="v"/>
              <a:defRPr/>
            </a:pPr>
            <a:r>
              <a:rPr lang="el-GR" altLang="el-GR" sz="1800" dirty="0">
                <a:latin typeface="Calibri" panose="020F0502020204030204" pitchFamily="34" charset="0"/>
                <a:cs typeface="Calibri" panose="020F0502020204030204" pitchFamily="34" charset="0"/>
              </a:rPr>
              <a:t>Παράλληλα, υπάρχουν περιπτώσεις ΥΔΟΜ που λειτουργούν ως </a:t>
            </a:r>
            <a:r>
              <a:rPr lang="el-GR" altLang="el-GR" sz="1800" b="1" dirty="0">
                <a:latin typeface="Calibri" panose="020F0502020204030204" pitchFamily="34" charset="0"/>
                <a:cs typeface="Calibri" panose="020F0502020204030204" pitchFamily="34" charset="0"/>
              </a:rPr>
              <a:t>Διευθύνσεις -  Αυτοτελείς Υπηρεσίες</a:t>
            </a:r>
            <a:r>
              <a:rPr lang="el-GR" altLang="el-GR" sz="1800" dirty="0">
                <a:latin typeface="Calibri" panose="020F0502020204030204" pitchFamily="34" charset="0"/>
                <a:cs typeface="Calibri" panose="020F0502020204030204" pitchFamily="34" charset="0"/>
              </a:rPr>
              <a:t> με δύο (2) τμήματα, όπως ο Δήμος Κατερίνης, ο Δήμος Πολυγύρου και ο Δήμος Ν. Προποντίδας, ή με τέσσερα (4) τμήματα, όπως ο Δήμος Ιωαννιτών ή ακόμα και με επτά (7) τμήματα όπως ο Δήμος Θεσσαλονίκης ενώ ο Δήμος Αθηναίων έχει δύο (2) Διευθύνσεις, μία (Υπηρεσία Δόμησης) με τέσσερα (4) τμήματα και μία (Διεύθυνση Σχεδίου Πόλεως &amp; Αστικού Περιβάλλοντος) με έξι (6) τμήματα. </a:t>
            </a:r>
          </a:p>
          <a:p>
            <a:pPr algn="just" eaLnBrk="1" hangingPunct="1">
              <a:spcBef>
                <a:spcPct val="0"/>
              </a:spcBef>
              <a:buClrTx/>
              <a:buFontTx/>
              <a:buNone/>
              <a:defRPr/>
            </a:pPr>
            <a:endParaRPr lang="el-GR" altLang="el-GR" sz="12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Wingdings" panose="05000000000000000000" pitchFamily="2" charset="2"/>
              <a:buChar char="v"/>
              <a:defRPr/>
            </a:pPr>
            <a:r>
              <a:rPr lang="el-GR" altLang="el-GR" sz="1800" dirty="0">
                <a:latin typeface="Calibri" panose="020F0502020204030204" pitchFamily="34" charset="0"/>
                <a:cs typeface="Calibri" panose="020F0502020204030204" pitchFamily="34" charset="0"/>
              </a:rPr>
              <a:t>Τέλος, υπάρχουν ΥΔΟΜ που λειτουργούν ως </a:t>
            </a:r>
            <a:r>
              <a:rPr lang="el-GR" altLang="el-GR" sz="1800" b="1" dirty="0">
                <a:latin typeface="Calibri" panose="020F0502020204030204" pitchFamily="34" charset="0"/>
                <a:cs typeface="Calibri" panose="020F0502020204030204" pitchFamily="34" charset="0"/>
              </a:rPr>
              <a:t>Τμήμα εντός της Τεχνικής Υπηρεσίας</a:t>
            </a:r>
            <a:r>
              <a:rPr lang="el-GR" altLang="el-GR" sz="1800" dirty="0">
                <a:latin typeface="Calibri" panose="020F0502020204030204" pitchFamily="34" charset="0"/>
                <a:cs typeface="Calibri" panose="020F0502020204030204" pitchFamily="34" charset="0"/>
              </a:rPr>
              <a:t>, με όλες τις αρμοδιότητες των πρώην πολεοδομικών υπηρεσιών των νομαρχιών που έχουν μεταφερθεί στους Δήμους, δηλ. την έκδοση οικοδομικών αδειών, τον έλεγχο αυθαιρέτων, το σχέδιο πόλης κ.α. όπως ενδεικτικά η ΥΔΟΜ Διδυμοτείχου, η ΥΔΟΜ Σερρών και η ΥΔΟΜ Θάσου ή ως Διεύθυνση σε ενιαία δομή με τη Διεύθυνση Τεχνικών Υπηρεσιών, όπως ο Δήμος Αλεξανδρούπολης.</a:t>
            </a:r>
          </a:p>
        </p:txBody>
      </p:sp>
      <p:sp>
        <p:nvSpPr>
          <p:cNvPr id="24580" name="2 - Ορθογώνιο">
            <a:extLst>
              <a:ext uri="{FF2B5EF4-FFF2-40B4-BE49-F238E27FC236}">
                <a16:creationId xmlns:a16="http://schemas.microsoft.com/office/drawing/2014/main" id="{068D29A4-7F4D-DC26-CC77-E4CB8158C350}"/>
              </a:ext>
            </a:extLst>
          </p:cNvPr>
          <p:cNvSpPr>
            <a:spLocks noChangeArrowheads="1"/>
          </p:cNvSpPr>
          <p:nvPr/>
        </p:nvSpPr>
        <p:spPr bwMode="auto">
          <a:xfrm>
            <a:off x="928688" y="1000125"/>
            <a:ext cx="69294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Καταγραφή Τμημάτων ΥΔΟΜ</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1 - Θέση αριθμού διαφάνειας">
            <a:extLst>
              <a:ext uri="{FF2B5EF4-FFF2-40B4-BE49-F238E27FC236}">
                <a16:creationId xmlns:a16="http://schemas.microsoft.com/office/drawing/2014/main" id="{C88F1238-B753-0484-9F63-B316090D0B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0BBEE835-4F8D-480B-ADE8-29F2C3C916A7}" type="slidenum">
              <a:rPr lang="el-GR" altLang="el-GR" sz="1200" smtClean="0"/>
              <a:pPr>
                <a:spcBef>
                  <a:spcPct val="0"/>
                </a:spcBef>
                <a:buClrTx/>
                <a:buFontTx/>
                <a:buNone/>
              </a:pPr>
              <a:t>19</a:t>
            </a:fld>
            <a:endParaRPr lang="el-GR" altLang="el-GR" sz="1200"/>
          </a:p>
        </p:txBody>
      </p:sp>
      <p:sp>
        <p:nvSpPr>
          <p:cNvPr id="25604" name="3 - Ορθογώνιο">
            <a:extLst>
              <a:ext uri="{FF2B5EF4-FFF2-40B4-BE49-F238E27FC236}">
                <a16:creationId xmlns:a16="http://schemas.microsoft.com/office/drawing/2014/main" id="{DE47A027-9B17-458F-B36F-1FDFBB950369}"/>
              </a:ext>
            </a:extLst>
          </p:cNvPr>
          <p:cNvSpPr>
            <a:spLocks noChangeArrowheads="1"/>
          </p:cNvSpPr>
          <p:nvPr/>
        </p:nvSpPr>
        <p:spPr bwMode="auto">
          <a:xfrm>
            <a:off x="857250" y="357188"/>
            <a:ext cx="7072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2000" b="1">
                <a:latin typeface="Calibri" panose="020F0502020204030204" pitchFamily="34" charset="0"/>
                <a:cs typeface="Calibri" panose="020F0502020204030204" pitchFamily="34" charset="0"/>
              </a:rPr>
              <a:t>Οργανωτική Δομή Τμημάτων ανά ΥΔΟΜ στην Περιφέρεια ΑΜΘ </a:t>
            </a:r>
          </a:p>
        </p:txBody>
      </p:sp>
      <p:graphicFrame>
        <p:nvGraphicFramePr>
          <p:cNvPr id="2" name="Πίνακας 1">
            <a:extLst>
              <a:ext uri="{FF2B5EF4-FFF2-40B4-BE49-F238E27FC236}">
                <a16:creationId xmlns:a16="http://schemas.microsoft.com/office/drawing/2014/main" id="{47537A82-3E43-460F-F465-A5DB3DC34169}"/>
              </a:ext>
            </a:extLst>
          </p:cNvPr>
          <p:cNvGraphicFramePr>
            <a:graphicFrameLocks noGrp="1"/>
          </p:cNvGraphicFramePr>
          <p:nvPr>
            <p:extLst>
              <p:ext uri="{D42A27DB-BD31-4B8C-83A1-F6EECF244321}">
                <p14:modId xmlns:p14="http://schemas.microsoft.com/office/powerpoint/2010/main" val="1811672089"/>
              </p:ext>
            </p:extLst>
          </p:nvPr>
        </p:nvGraphicFramePr>
        <p:xfrm>
          <a:off x="323528" y="980728"/>
          <a:ext cx="8587191" cy="5112567"/>
        </p:xfrm>
        <a:graphic>
          <a:graphicData uri="http://schemas.openxmlformats.org/drawingml/2006/table">
            <a:tbl>
              <a:tblPr>
                <a:tableStyleId>{5C22544A-7EE6-4342-B048-85BDC9FD1C3A}</a:tableStyleId>
              </a:tblPr>
              <a:tblGrid>
                <a:gridCol w="86052">
                  <a:extLst>
                    <a:ext uri="{9D8B030D-6E8A-4147-A177-3AD203B41FA5}">
                      <a16:colId xmlns:a16="http://schemas.microsoft.com/office/drawing/2014/main" val="2774137441"/>
                    </a:ext>
                  </a:extLst>
                </a:gridCol>
                <a:gridCol w="482268">
                  <a:extLst>
                    <a:ext uri="{9D8B030D-6E8A-4147-A177-3AD203B41FA5}">
                      <a16:colId xmlns:a16="http://schemas.microsoft.com/office/drawing/2014/main" val="2164848562"/>
                    </a:ext>
                  </a:extLst>
                </a:gridCol>
                <a:gridCol w="1415096">
                  <a:extLst>
                    <a:ext uri="{9D8B030D-6E8A-4147-A177-3AD203B41FA5}">
                      <a16:colId xmlns:a16="http://schemas.microsoft.com/office/drawing/2014/main" val="3795825879"/>
                    </a:ext>
                  </a:extLst>
                </a:gridCol>
                <a:gridCol w="1313105">
                  <a:extLst>
                    <a:ext uri="{9D8B030D-6E8A-4147-A177-3AD203B41FA5}">
                      <a16:colId xmlns:a16="http://schemas.microsoft.com/office/drawing/2014/main" val="824875482"/>
                    </a:ext>
                  </a:extLst>
                </a:gridCol>
                <a:gridCol w="1058134">
                  <a:extLst>
                    <a:ext uri="{9D8B030D-6E8A-4147-A177-3AD203B41FA5}">
                      <a16:colId xmlns:a16="http://schemas.microsoft.com/office/drawing/2014/main" val="3408956534"/>
                    </a:ext>
                  </a:extLst>
                </a:gridCol>
                <a:gridCol w="1058134">
                  <a:extLst>
                    <a:ext uri="{9D8B030D-6E8A-4147-A177-3AD203B41FA5}">
                      <a16:colId xmlns:a16="http://schemas.microsoft.com/office/drawing/2014/main" val="1984802566"/>
                    </a:ext>
                  </a:extLst>
                </a:gridCol>
                <a:gridCol w="1058134">
                  <a:extLst>
                    <a:ext uri="{9D8B030D-6E8A-4147-A177-3AD203B41FA5}">
                      <a16:colId xmlns:a16="http://schemas.microsoft.com/office/drawing/2014/main" val="3047913675"/>
                    </a:ext>
                  </a:extLst>
                </a:gridCol>
                <a:gridCol w="1058134">
                  <a:extLst>
                    <a:ext uri="{9D8B030D-6E8A-4147-A177-3AD203B41FA5}">
                      <a16:colId xmlns:a16="http://schemas.microsoft.com/office/drawing/2014/main" val="243676085"/>
                    </a:ext>
                  </a:extLst>
                </a:gridCol>
                <a:gridCol w="1058134">
                  <a:extLst>
                    <a:ext uri="{9D8B030D-6E8A-4147-A177-3AD203B41FA5}">
                      <a16:colId xmlns:a16="http://schemas.microsoft.com/office/drawing/2014/main" val="3270824408"/>
                    </a:ext>
                  </a:extLst>
                </a:gridCol>
              </a:tblGrid>
              <a:tr h="882409">
                <a:tc gridSpan="2">
                  <a:txBody>
                    <a:bodyPr/>
                    <a:lstStyle/>
                    <a:p>
                      <a:pPr algn="ctr" fontAlgn="ctr"/>
                      <a:r>
                        <a:rPr lang="el-GR" sz="1000" b="1" u="none" strike="noStrike" dirty="0">
                          <a:effectLst/>
                        </a:rPr>
                        <a:t>α/α</a:t>
                      </a:r>
                      <a:endParaRPr lang="el-GR" sz="1000" b="1" i="0" u="none" strike="noStrike" dirty="0">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ctr" fontAlgn="ctr"/>
                      <a:r>
                        <a:rPr lang="el-GR" sz="1000" b="1" u="none" strike="noStrike" dirty="0">
                          <a:effectLst/>
                        </a:rPr>
                        <a:t>Περιφερειακή</a:t>
                      </a:r>
                      <a:br>
                        <a:rPr lang="el-GR" sz="1000" b="1" u="none" strike="noStrike" dirty="0">
                          <a:effectLst/>
                        </a:rPr>
                      </a:br>
                      <a:r>
                        <a:rPr lang="el-GR" sz="1000" b="1" u="none" strike="noStrike" dirty="0">
                          <a:effectLst/>
                        </a:rPr>
                        <a:t>Ενότητα</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Δήμος</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ΥΔΟΜ εντός τεχνικής υπηρεσίας</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Αυτοτελής ΥΔΟΜ</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τμήμα Α</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τμήμα Β</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τμήμα Γ</a:t>
                      </a:r>
                      <a:endParaRPr lang="el-GR" sz="1000" b="1" i="0" u="none" strike="noStrike" dirty="0">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4173724184"/>
                  </a:ext>
                </a:extLst>
              </a:tr>
              <a:tr h="285486">
                <a:tc gridSpan="2">
                  <a:txBody>
                    <a:bodyPr/>
                    <a:lstStyle/>
                    <a:p>
                      <a:pPr algn="ctr" fontAlgn="ctr"/>
                      <a:r>
                        <a:rPr lang="el-GR" sz="1000" u="none" strike="noStrike">
                          <a:effectLst/>
                        </a:rPr>
                        <a:t>1</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Έβρου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Ορεστιάδας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168162066"/>
                  </a:ext>
                </a:extLst>
              </a:tr>
              <a:tr h="285486">
                <a:tc gridSpan="2">
                  <a:txBody>
                    <a:bodyPr/>
                    <a:lstStyle/>
                    <a:p>
                      <a:pPr algn="ctr" fontAlgn="ctr"/>
                      <a:r>
                        <a:rPr lang="el-GR" sz="1000" u="none" strike="noStrike">
                          <a:effectLst/>
                        </a:rPr>
                        <a:t>2</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Έβρου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Διδυμοτείχου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1101570882"/>
                  </a:ext>
                </a:extLst>
              </a:tr>
              <a:tr h="285486">
                <a:tc gridSpan="2">
                  <a:txBody>
                    <a:bodyPr/>
                    <a:lstStyle/>
                    <a:p>
                      <a:pPr algn="ctr" fontAlgn="ctr"/>
                      <a:r>
                        <a:rPr lang="el-GR" sz="1000" u="none" strike="noStrike">
                          <a:effectLst/>
                        </a:rPr>
                        <a:t>3</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Έβρου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Αλεξανδρούπολης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b"/>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b"/>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1648906023"/>
                  </a:ext>
                </a:extLst>
              </a:tr>
              <a:tr h="285486">
                <a:tc gridSpan="2">
                  <a:txBody>
                    <a:bodyPr/>
                    <a:lstStyle/>
                    <a:p>
                      <a:pPr algn="ctr" fontAlgn="ctr"/>
                      <a:r>
                        <a:rPr lang="el-GR" sz="1000" u="none" strike="noStrike">
                          <a:effectLst/>
                        </a:rPr>
                        <a:t>4</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Ροδόπης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Κομοτηνής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903377190"/>
                  </a:ext>
                </a:extLst>
              </a:tr>
              <a:tr h="285486">
                <a:tc gridSpan="2">
                  <a:txBody>
                    <a:bodyPr/>
                    <a:lstStyle/>
                    <a:p>
                      <a:pPr algn="ctr" fontAlgn="ctr"/>
                      <a:r>
                        <a:rPr lang="el-GR" sz="1000" u="none" strike="noStrike">
                          <a:effectLst/>
                        </a:rPr>
                        <a:t>5</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Ξάνθης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Ξάνθης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4000444212"/>
                  </a:ext>
                </a:extLst>
              </a:tr>
              <a:tr h="285486">
                <a:tc gridSpan="2">
                  <a:txBody>
                    <a:bodyPr/>
                    <a:lstStyle/>
                    <a:p>
                      <a:pPr algn="ctr" fontAlgn="ctr"/>
                      <a:r>
                        <a:rPr lang="el-GR" sz="1000" u="none" strike="noStrike">
                          <a:effectLst/>
                        </a:rPr>
                        <a:t>6</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Καβάλας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Νέστου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l-GR" sz="1000" u="none" strike="noStrike" dirty="0">
                          <a:effectLst/>
                        </a:rPr>
                        <a:t> ✓</a:t>
                      </a:r>
                      <a:endParaRPr lang="el-GR" sz="1000" b="0"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endParaRPr lang="el-GR" sz="1000" b="0"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3322637209"/>
                  </a:ext>
                </a:extLst>
              </a:tr>
              <a:tr h="285486">
                <a:tc gridSpan="2">
                  <a:txBody>
                    <a:bodyPr/>
                    <a:lstStyle/>
                    <a:p>
                      <a:pPr algn="ctr" fontAlgn="ctr"/>
                      <a:r>
                        <a:rPr lang="el-GR" sz="1000" u="none" strike="noStrike">
                          <a:effectLst/>
                        </a:rPr>
                        <a:t>7</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Καβάλας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Καβάλας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4137322291"/>
                  </a:ext>
                </a:extLst>
              </a:tr>
              <a:tr h="285486">
                <a:tc gridSpan="2">
                  <a:txBody>
                    <a:bodyPr/>
                    <a:lstStyle/>
                    <a:p>
                      <a:pPr algn="ctr" fontAlgn="ctr"/>
                      <a:r>
                        <a:rPr lang="el-GR" sz="1000" u="none" strike="noStrike">
                          <a:effectLst/>
                        </a:rPr>
                        <a:t>8</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Καβάλας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Παγγαίου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3679874995"/>
                  </a:ext>
                </a:extLst>
              </a:tr>
              <a:tr h="285486">
                <a:tc gridSpan="2">
                  <a:txBody>
                    <a:bodyPr/>
                    <a:lstStyle/>
                    <a:p>
                      <a:pPr algn="ctr" fontAlgn="ctr"/>
                      <a:r>
                        <a:rPr lang="el-GR" sz="1000" u="none" strike="noStrike">
                          <a:effectLst/>
                        </a:rPr>
                        <a:t>9</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Θάσου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Θάσου</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3760422077"/>
                  </a:ext>
                </a:extLst>
              </a:tr>
              <a:tr h="285486">
                <a:tc gridSpan="2">
                  <a:txBody>
                    <a:bodyPr/>
                    <a:lstStyle/>
                    <a:p>
                      <a:pPr algn="ctr" fontAlgn="ctr"/>
                      <a:r>
                        <a:rPr lang="el-GR" sz="1000" u="none" strike="noStrike">
                          <a:effectLst/>
                        </a:rPr>
                        <a:t>10</a:t>
                      </a:r>
                      <a:endParaRPr lang="el-GR" sz="1000" b="0" i="0" u="none" strike="noStrike">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a:txBody>
                    <a:bodyPr/>
                    <a:lstStyle/>
                    <a:p>
                      <a:pPr algn="l" fontAlgn="ctr"/>
                      <a:r>
                        <a:rPr lang="el-GR" sz="1000" u="none" strike="noStrike">
                          <a:effectLst/>
                        </a:rPr>
                        <a:t>Δράμας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l" fontAlgn="ctr"/>
                      <a:r>
                        <a:rPr lang="el-GR" sz="1000" u="none" strike="noStrike">
                          <a:effectLst/>
                        </a:rPr>
                        <a:t>Δράμας</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 </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u="none" strike="noStrike">
                          <a:effectLst/>
                        </a:rPr>
                        <a:t>✓</a:t>
                      </a:r>
                      <a:endParaRPr lang="el-GR" sz="10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2387519311"/>
                  </a:ext>
                </a:extLst>
              </a:tr>
              <a:tr h="298461">
                <a:tc gridSpan="4">
                  <a:txBody>
                    <a:bodyPr/>
                    <a:lstStyle/>
                    <a:p>
                      <a:pPr algn="r" fontAlgn="ctr"/>
                      <a:r>
                        <a:rPr lang="el-GR" sz="1000" b="1" u="none" strike="noStrike" dirty="0">
                          <a:effectLst/>
                        </a:rPr>
                        <a:t>Σύνολο</a:t>
                      </a:r>
                      <a:endParaRPr lang="el-GR" sz="1000" b="1" i="1" u="none" strike="noStrike" dirty="0">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algn="ctr" fontAlgn="ctr"/>
                      <a:r>
                        <a:rPr lang="el-GR" sz="1000" b="1" u="none" strike="noStrike" dirty="0">
                          <a:effectLst/>
                        </a:rPr>
                        <a:t>3</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8</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9</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10</a:t>
                      </a:r>
                      <a:endParaRPr lang="el-GR" sz="1000" b="1"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r>
                        <a:rPr lang="el-GR" sz="1000" b="1" u="none" strike="noStrike" dirty="0">
                          <a:effectLst/>
                        </a:rPr>
                        <a:t>8</a:t>
                      </a:r>
                      <a:endParaRPr lang="el-GR" sz="1000" b="1" i="0" u="none" strike="noStrike" dirty="0">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1084793331"/>
                  </a:ext>
                </a:extLst>
              </a:tr>
              <a:tr h="259533">
                <a:tc>
                  <a:txBody>
                    <a:bodyPr/>
                    <a:lstStyle/>
                    <a:p>
                      <a:pPr algn="ctr" fontAlgn="ctr"/>
                      <a:r>
                        <a:rPr lang="el-GR" sz="850" u="none" strike="noStrike">
                          <a:effectLst/>
                        </a:rPr>
                        <a:t>*</a:t>
                      </a:r>
                      <a:endParaRPr lang="el-GR" sz="850" b="0" i="0" u="none" strike="noStrike">
                        <a:solidFill>
                          <a:srgbClr val="000000"/>
                        </a:solidFill>
                        <a:effectLst/>
                        <a:latin typeface="Trebuchet MS" panose="020B0603020202020204" pitchFamily="34" charset="0"/>
                      </a:endParaRPr>
                    </a:p>
                  </a:txBody>
                  <a:tcPr marL="8997" marR="8997" marT="8997" marB="0" anchor="ctr"/>
                </a:tc>
                <a:tc gridSpan="5">
                  <a:txBody>
                    <a:bodyPr/>
                    <a:lstStyle/>
                    <a:p>
                      <a:pPr algn="l" fontAlgn="ctr"/>
                      <a:r>
                        <a:rPr lang="el-GR" sz="850" u="none" strike="noStrike" dirty="0">
                          <a:effectLst/>
                        </a:rPr>
                        <a:t>Το τμήμα ΥΔΟΜ του δήμου </a:t>
                      </a:r>
                      <a:r>
                        <a:rPr lang="el-GR" sz="850" u="none" strike="noStrike" dirty="0" err="1">
                          <a:effectLst/>
                        </a:rPr>
                        <a:t>Διδυμοχείχου</a:t>
                      </a:r>
                      <a:r>
                        <a:rPr lang="el-GR" sz="850" u="none" strike="noStrike" dirty="0">
                          <a:effectLst/>
                        </a:rPr>
                        <a:t> έχει αρμοδιότητες και των τριών τμημάτων</a:t>
                      </a:r>
                      <a:endParaRPr lang="el-GR" sz="850" b="0" i="0" u="none" strike="noStrike" dirty="0">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algn="ctr" fontAlgn="ctr"/>
                      <a:endParaRPr lang="el-GR" sz="900" b="0"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endParaRPr lang="el-GR" sz="900" b="0" i="0" u="none" strike="noStrike" dirty="0">
                        <a:solidFill>
                          <a:srgbClr val="000000"/>
                        </a:solidFill>
                        <a:effectLst/>
                        <a:latin typeface="Trebuchet MS" panose="020B0603020202020204" pitchFamily="34" charset="0"/>
                      </a:endParaRPr>
                    </a:p>
                  </a:txBody>
                  <a:tcPr marL="8997" marR="8997" marT="8997" marB="0" anchor="ctr"/>
                </a:tc>
                <a:tc>
                  <a:txBody>
                    <a:bodyPr/>
                    <a:lstStyle/>
                    <a:p>
                      <a:pPr algn="ctr" fontAlgn="ctr"/>
                      <a:endParaRPr lang="el-GR" sz="900" b="0" i="0" u="none" strike="noStrike">
                        <a:solidFill>
                          <a:srgbClr val="000000"/>
                        </a:solidFill>
                        <a:effectLst/>
                        <a:latin typeface="Trebuchet MS" panose="020B0603020202020204" pitchFamily="34" charset="0"/>
                      </a:endParaRPr>
                    </a:p>
                  </a:txBody>
                  <a:tcPr marL="8997" marR="8997" marT="8997" marB="0" anchor="ctr"/>
                </a:tc>
                <a:extLst>
                  <a:ext uri="{0D108BD9-81ED-4DB2-BD59-A6C34878D82A}">
                    <a16:rowId xmlns:a16="http://schemas.microsoft.com/office/drawing/2014/main" val="311275501"/>
                  </a:ext>
                </a:extLst>
              </a:tr>
              <a:tr h="408652">
                <a:tc>
                  <a:txBody>
                    <a:bodyPr/>
                    <a:lstStyle/>
                    <a:p>
                      <a:pPr algn="ctr" fontAlgn="ctr"/>
                      <a:r>
                        <a:rPr lang="el-GR" sz="850" u="none" strike="noStrike">
                          <a:effectLst/>
                        </a:rPr>
                        <a:t>*</a:t>
                      </a:r>
                      <a:endParaRPr lang="el-GR" sz="850" b="0" i="0" u="none" strike="noStrike">
                        <a:solidFill>
                          <a:srgbClr val="000000"/>
                        </a:solidFill>
                        <a:effectLst/>
                        <a:latin typeface="Trebuchet MS" panose="020B0603020202020204" pitchFamily="34" charset="0"/>
                      </a:endParaRPr>
                    </a:p>
                  </a:txBody>
                  <a:tcPr marL="8997" marR="8997" marT="8997" marB="0" anchor="ctr"/>
                </a:tc>
                <a:tc gridSpan="8">
                  <a:txBody>
                    <a:bodyPr/>
                    <a:lstStyle/>
                    <a:p>
                      <a:pPr algn="l" fontAlgn="ctr"/>
                      <a:r>
                        <a:rPr lang="el-GR" sz="850" u="none" strike="noStrike" dirty="0">
                          <a:effectLst/>
                        </a:rPr>
                        <a:t>Το τμήμα ΥΔΟΜ του δήμου Νέστου έχει αρμοδιότητες μόνο του τμήματος Α, ενώ οι αρμοδιότητες των τμημάτων Β και Γ καλύπτονται από την ΥΔΟΜ Καβάλας</a:t>
                      </a:r>
                      <a:endParaRPr lang="el-GR" sz="850" b="0" i="0" u="none" strike="noStrike" dirty="0">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0924838"/>
                  </a:ext>
                </a:extLst>
              </a:tr>
              <a:tr h="408652">
                <a:tc>
                  <a:txBody>
                    <a:bodyPr/>
                    <a:lstStyle/>
                    <a:p>
                      <a:pPr algn="ctr" fontAlgn="ctr"/>
                      <a:r>
                        <a:rPr lang="el-GR" sz="850" u="none" strike="noStrike" dirty="0">
                          <a:effectLst/>
                        </a:rPr>
                        <a:t>*</a:t>
                      </a:r>
                      <a:endParaRPr lang="el-GR" sz="850" b="0" i="0" u="none" strike="noStrike" dirty="0">
                        <a:solidFill>
                          <a:srgbClr val="000000"/>
                        </a:solidFill>
                        <a:effectLst/>
                        <a:latin typeface="Trebuchet MS" panose="020B0603020202020204" pitchFamily="34" charset="0"/>
                      </a:endParaRPr>
                    </a:p>
                  </a:txBody>
                  <a:tcPr marL="8997" marR="8997" marT="8997" marB="0" anchor="ctr"/>
                </a:tc>
                <a:tc gridSpan="8">
                  <a:txBody>
                    <a:bodyPr/>
                    <a:lstStyle/>
                    <a:p>
                      <a:pPr algn="l" fontAlgn="ctr"/>
                      <a:r>
                        <a:rPr lang="el-GR" sz="850" u="none" strike="noStrike" dirty="0">
                          <a:effectLst/>
                        </a:rPr>
                        <a:t>Το τμήμα ΥΔΟΜ του δήμου Θάσου έχει αρμοδιότητες μόνο των τμημάτων Α και Β, ενώ οι αρμοδιότητες του τμήματος Γ καλύπτονται από την ΥΔΟΜ Καβάλας</a:t>
                      </a:r>
                      <a:endParaRPr lang="el-GR" sz="850" b="0" i="0" u="none" strike="noStrike" dirty="0">
                        <a:solidFill>
                          <a:srgbClr val="000000"/>
                        </a:solidFill>
                        <a:effectLst/>
                        <a:latin typeface="Trebuchet MS" panose="020B0603020202020204" pitchFamily="34" charset="0"/>
                      </a:endParaRPr>
                    </a:p>
                  </a:txBody>
                  <a:tcPr marL="8997" marR="8997" marT="8997"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2296399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Θέση αριθμού διαφάνειας">
            <a:extLst>
              <a:ext uri="{FF2B5EF4-FFF2-40B4-BE49-F238E27FC236}">
                <a16:creationId xmlns:a16="http://schemas.microsoft.com/office/drawing/2014/main" id="{E5FCE2FD-504B-9338-36F6-372C71D316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3E5B676C-2B34-40EC-8319-B88884EE93C0}" type="slidenum">
              <a:rPr lang="el-GR" altLang="el-GR" sz="1200" smtClean="0"/>
              <a:pPr>
                <a:spcBef>
                  <a:spcPct val="0"/>
                </a:spcBef>
                <a:buClrTx/>
                <a:buFontTx/>
                <a:buNone/>
              </a:pPr>
              <a:t>2</a:t>
            </a:fld>
            <a:endParaRPr lang="el-GR" altLang="el-GR" sz="1200"/>
          </a:p>
        </p:txBody>
      </p:sp>
      <p:sp>
        <p:nvSpPr>
          <p:cNvPr id="10243" name="2 - Ορθογώνιο">
            <a:extLst>
              <a:ext uri="{FF2B5EF4-FFF2-40B4-BE49-F238E27FC236}">
                <a16:creationId xmlns:a16="http://schemas.microsoft.com/office/drawing/2014/main" id="{5486A194-680A-43BA-29CB-59D5DE79F975}"/>
              </a:ext>
            </a:extLst>
          </p:cNvPr>
          <p:cNvSpPr>
            <a:spLocks noChangeArrowheads="1"/>
          </p:cNvSpPr>
          <p:nvPr/>
        </p:nvSpPr>
        <p:spPr bwMode="auto">
          <a:xfrm>
            <a:off x="357188" y="1428750"/>
            <a:ext cx="8143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endParaRPr lang="en-US" altLang="el-GR" sz="1800"/>
          </a:p>
          <a:p>
            <a:pPr algn="just" eaLnBrk="1" hangingPunct="1">
              <a:spcBef>
                <a:spcPct val="0"/>
              </a:spcBef>
              <a:buClrTx/>
              <a:buFontTx/>
              <a:buNone/>
            </a:pPr>
            <a:endParaRPr lang="el-GR" altLang="el-GR" sz="1800"/>
          </a:p>
          <a:p>
            <a:pPr algn="just" eaLnBrk="1" hangingPunct="1">
              <a:spcBef>
                <a:spcPct val="0"/>
              </a:spcBef>
              <a:buClrTx/>
              <a:buFontTx/>
              <a:buNone/>
            </a:pPr>
            <a:endParaRPr lang="el-GR" altLang="el-GR" sz="1800" b="1"/>
          </a:p>
        </p:txBody>
      </p:sp>
      <p:sp>
        <p:nvSpPr>
          <p:cNvPr id="10244" name="4 - Ορθογώνιο">
            <a:extLst>
              <a:ext uri="{FF2B5EF4-FFF2-40B4-BE49-F238E27FC236}">
                <a16:creationId xmlns:a16="http://schemas.microsoft.com/office/drawing/2014/main" id="{12EDAAC7-ACD2-853A-13D6-EC44348FD9D4}"/>
              </a:ext>
            </a:extLst>
          </p:cNvPr>
          <p:cNvSpPr>
            <a:spLocks noChangeArrowheads="1"/>
          </p:cNvSpPr>
          <p:nvPr/>
        </p:nvSpPr>
        <p:spPr bwMode="auto">
          <a:xfrm>
            <a:off x="214313" y="1857375"/>
            <a:ext cx="8429625"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Τα τελευταία 30 χρόνια σημαντικές διοικητικές μεταρρυθμίσεις που αφορούν στην αποκεντρωμένη διοίκηση και στην τοπική αυτοδιοίκηση με σημαντικές εδαφικές αναδιαρθρώσεις. </a:t>
            </a:r>
            <a:r>
              <a:rPr lang="el-GR" altLang="el-GR" sz="2000" b="1">
                <a:latin typeface="Calibri" panose="020F0502020204030204" pitchFamily="34" charset="0"/>
                <a:cs typeface="Calibri" panose="020F0502020204030204" pitchFamily="34" charset="0"/>
              </a:rPr>
              <a:t>Βασικοί Νόμοι</a:t>
            </a:r>
            <a:r>
              <a:rPr lang="el-GR" altLang="el-GR" sz="2000">
                <a:latin typeface="Calibri" panose="020F0502020204030204" pitchFamily="34" charset="0"/>
                <a:cs typeface="Calibri" panose="020F0502020204030204" pitchFamily="34" charset="0"/>
              </a:rPr>
              <a:t>:</a:t>
            </a:r>
          </a:p>
          <a:p>
            <a:pPr algn="just" eaLnBrk="1" hangingPunct="1">
              <a:spcBef>
                <a:spcPct val="0"/>
              </a:spcBef>
              <a:buClrTx/>
              <a:buFontTx/>
              <a:buNone/>
            </a:pPr>
            <a:endParaRPr lang="el-GR" altLang="el-GR" sz="200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α)</a:t>
            </a:r>
            <a:r>
              <a:rPr lang="el-GR" altLang="el-GR" sz="2000" b="1">
                <a:latin typeface="Calibri" panose="020F0502020204030204" pitchFamily="34" charset="0"/>
                <a:cs typeface="Calibri" panose="020F0502020204030204" pitchFamily="34" charset="0"/>
              </a:rPr>
              <a:t> </a:t>
            </a:r>
            <a:r>
              <a:rPr lang="el-GR" altLang="el-GR" sz="2000">
                <a:latin typeface="Calibri" panose="020F0502020204030204" pitchFamily="34" charset="0"/>
                <a:cs typeface="Calibri" panose="020F0502020204030204" pitchFamily="34" charset="0"/>
              </a:rPr>
              <a:t>ο</a:t>
            </a:r>
            <a:r>
              <a:rPr lang="el-GR" altLang="el-GR" sz="2000" b="1">
                <a:latin typeface="Calibri" panose="020F0502020204030204" pitchFamily="34" charset="0"/>
                <a:cs typeface="Calibri" panose="020F0502020204030204" pitchFamily="34" charset="0"/>
              </a:rPr>
              <a:t> Ν.2218/94, </a:t>
            </a:r>
            <a:r>
              <a:rPr lang="el-GR" altLang="el-GR" sz="2000">
                <a:latin typeface="Calibri" panose="020F0502020204030204" pitchFamily="34" charset="0"/>
                <a:cs typeface="Calibri" panose="020F0502020204030204" pitchFamily="34" charset="0"/>
              </a:rPr>
              <a:t>που μαζί με τον </a:t>
            </a:r>
            <a:r>
              <a:rPr lang="el-GR" altLang="el-GR" sz="2000" b="1">
                <a:latin typeface="Calibri" panose="020F0502020204030204" pitchFamily="34" charset="0"/>
                <a:cs typeface="Calibri" panose="020F0502020204030204" pitchFamily="34" charset="0"/>
              </a:rPr>
              <a:t>Ν.2240/94</a:t>
            </a:r>
            <a:r>
              <a:rPr lang="el-GR" altLang="el-GR" sz="2000">
                <a:latin typeface="Calibri" panose="020F0502020204030204" pitchFamily="34" charset="0"/>
                <a:cs typeface="Calibri" panose="020F0502020204030204" pitchFamily="34" charset="0"/>
              </a:rPr>
              <a:t>, θεσμοθέτησαν την </a:t>
            </a:r>
            <a:r>
              <a:rPr lang="el-GR" altLang="el-GR" sz="2000" b="1">
                <a:latin typeface="Calibri" panose="020F0502020204030204" pitchFamily="34" charset="0"/>
                <a:cs typeface="Calibri" panose="020F0502020204030204" pitchFamily="34" charset="0"/>
              </a:rPr>
              <a:t>Νομαρχιακή Αυτοδιοίκηση</a:t>
            </a:r>
            <a:r>
              <a:rPr lang="el-GR" altLang="el-GR" sz="2000">
                <a:latin typeface="Calibri" panose="020F0502020204030204" pitchFamily="34" charset="0"/>
                <a:cs typeface="Calibri" panose="020F0502020204030204" pitchFamily="34" charset="0"/>
              </a:rPr>
              <a:t>.</a:t>
            </a:r>
          </a:p>
          <a:p>
            <a:pPr algn="just" eaLnBrk="1" hangingPunct="1">
              <a:spcBef>
                <a:spcPct val="0"/>
              </a:spcBef>
              <a:buClrTx/>
              <a:buFontTx/>
              <a:buNone/>
            </a:pPr>
            <a:r>
              <a:rPr lang="el-GR" altLang="el-GR" sz="2000" u="sng">
                <a:latin typeface="Calibri" panose="020F0502020204030204" pitchFamily="34" charset="0"/>
                <a:cs typeface="Calibri" panose="020F0502020204030204" pitchFamily="34" charset="0"/>
              </a:rPr>
              <a:t>Τα πολεοδομικά γραφεία</a:t>
            </a:r>
            <a:r>
              <a:rPr lang="el-GR" altLang="el-GR" sz="2000">
                <a:latin typeface="Calibri" panose="020F0502020204030204" pitchFamily="34" charset="0"/>
                <a:cs typeface="Calibri" panose="020F0502020204030204" pitchFamily="34" charset="0"/>
              </a:rPr>
              <a:t> λειτούργησαν με το υφιστάμενο στελεχιακό δυναμικό των πρώην κρατικών Νομαρχιών που μετατάχθηκε υποχρεωτικά σε αυτές και εξαρτιόταν από τους αιρετούς Νομάρχες.</a:t>
            </a:r>
          </a:p>
          <a:p>
            <a:pPr algn="just" eaLnBrk="1" hangingPunct="1">
              <a:spcBef>
                <a:spcPct val="0"/>
              </a:spcBef>
              <a:buClrTx/>
              <a:buFontTx/>
              <a:buNone/>
            </a:pPr>
            <a:endParaRPr lang="el-GR" altLang="el-GR" sz="2000">
              <a:latin typeface="Calibri" panose="020F0502020204030204" pitchFamily="34" charset="0"/>
              <a:cs typeface="Calibri" panose="020F0502020204030204" pitchFamily="34" charset="0"/>
            </a:endParaRPr>
          </a:p>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β) ο </a:t>
            </a:r>
            <a:r>
              <a:rPr lang="el-GR" altLang="el-GR" sz="2000" b="1">
                <a:latin typeface="Calibri" panose="020F0502020204030204" pitchFamily="34" charset="0"/>
                <a:cs typeface="Calibri" panose="020F0502020204030204" pitchFamily="34" charset="0"/>
              </a:rPr>
              <a:t>Ν.2503/97</a:t>
            </a:r>
            <a:r>
              <a:rPr lang="el-GR" altLang="el-GR" sz="2000">
                <a:latin typeface="Calibri" panose="020F0502020204030204" pitchFamily="34" charset="0"/>
                <a:cs typeface="Calibri" panose="020F0502020204030204" pitchFamily="34" charset="0"/>
              </a:rPr>
              <a:t> που αφορούσε την </a:t>
            </a:r>
            <a:r>
              <a:rPr lang="el-GR" altLang="el-GR" sz="2000" b="1">
                <a:latin typeface="Calibri" panose="020F0502020204030204" pitchFamily="34" charset="0"/>
                <a:cs typeface="Calibri" panose="020F0502020204030204" pitchFamily="34" charset="0"/>
              </a:rPr>
              <a:t>Περιφερειακή Αποκέντρωση</a:t>
            </a:r>
          </a:p>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 13 κρατικές Περιφέρειες με 13 Διευθύνσεις Περιβάλλοντος και Χωρικού Σχεδιασμού με σημαντικό όγκο διαχειριστικών και εκτελεστικών αρμοδιοτήτων του κράτους.</a:t>
            </a:r>
          </a:p>
        </p:txBody>
      </p:sp>
      <p:sp>
        <p:nvSpPr>
          <p:cNvPr id="10245" name="5 - Ορθογώνιο">
            <a:extLst>
              <a:ext uri="{FF2B5EF4-FFF2-40B4-BE49-F238E27FC236}">
                <a16:creationId xmlns:a16="http://schemas.microsoft.com/office/drawing/2014/main" id="{F08AEF55-661A-858E-940B-BB9F10A89A72}"/>
              </a:ext>
            </a:extLst>
          </p:cNvPr>
          <p:cNvSpPr>
            <a:spLocks noChangeArrowheads="1"/>
          </p:cNvSpPr>
          <p:nvPr/>
        </p:nvSpPr>
        <p:spPr bwMode="auto">
          <a:xfrm>
            <a:off x="428625" y="500063"/>
            <a:ext cx="8715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2400" b="1">
                <a:latin typeface="Calibri" panose="020F0502020204030204" pitchFamily="34" charset="0"/>
                <a:cs typeface="Calibri" panose="020F0502020204030204" pitchFamily="34" charset="0"/>
              </a:rPr>
              <a:t>Οργάνωση των διοικητικών δομών με αρμοδιότητες</a:t>
            </a:r>
          </a:p>
          <a:p>
            <a:pPr algn="ctr" eaLnBrk="1" hangingPunct="1">
              <a:spcBef>
                <a:spcPct val="0"/>
              </a:spcBef>
              <a:buClrTx/>
              <a:buFontTx/>
              <a:buNone/>
            </a:pPr>
            <a:r>
              <a:rPr lang="el-GR" altLang="el-GR" sz="2400" b="1">
                <a:latin typeface="Calibri" panose="020F0502020204030204" pitchFamily="34" charset="0"/>
                <a:cs typeface="Calibri" panose="020F0502020204030204" pitchFamily="34" charset="0"/>
              </a:rPr>
              <a:t>Χωρικού Σχεδιασμού στην Ελλάδα προ «Καλλικράτη»</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αριθμού διαφάνειας">
            <a:extLst>
              <a:ext uri="{FF2B5EF4-FFF2-40B4-BE49-F238E27FC236}">
                <a16:creationId xmlns:a16="http://schemas.microsoft.com/office/drawing/2014/main" id="{58068F5E-20F8-E074-3119-B09202B423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68F84A7A-882E-4B95-8C35-FA1D6E3DBD00}" type="slidenum">
              <a:rPr lang="el-GR" altLang="el-GR" sz="1200" smtClean="0"/>
              <a:pPr>
                <a:spcBef>
                  <a:spcPct val="0"/>
                </a:spcBef>
                <a:buClrTx/>
                <a:buFontTx/>
                <a:buNone/>
              </a:pPr>
              <a:t>20</a:t>
            </a:fld>
            <a:endParaRPr lang="el-GR" altLang="el-GR" sz="1200"/>
          </a:p>
        </p:txBody>
      </p:sp>
      <p:sp>
        <p:nvSpPr>
          <p:cNvPr id="26627" name="2 - Ορθογώνιο">
            <a:extLst>
              <a:ext uri="{FF2B5EF4-FFF2-40B4-BE49-F238E27FC236}">
                <a16:creationId xmlns:a16="http://schemas.microsoft.com/office/drawing/2014/main" id="{A38BCCEE-C2E2-1D8C-5135-FE2B475DBE99}"/>
              </a:ext>
            </a:extLst>
          </p:cNvPr>
          <p:cNvSpPr>
            <a:spLocks noChangeArrowheads="1"/>
          </p:cNvSpPr>
          <p:nvPr/>
        </p:nvSpPr>
        <p:spPr bwMode="auto">
          <a:xfrm>
            <a:off x="357188" y="1714500"/>
            <a:ext cx="8286750" cy="4440238"/>
          </a:xfrm>
          <a:prstGeom prst="rect">
            <a:avLst/>
          </a:prstGeom>
          <a:noFill/>
          <a:ln>
            <a:noFill/>
          </a:ln>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marL="285750" indent="-285750" algn="just" eaLnBrk="1" hangingPunct="1">
              <a:spcBef>
                <a:spcPct val="0"/>
              </a:spcBef>
              <a:buClrTx/>
              <a:buFont typeface="Courier New" panose="02070309020205020404" pitchFamily="49" charset="0"/>
              <a:buChar char="o"/>
              <a:defRPr/>
            </a:pPr>
            <a:r>
              <a:rPr lang="el-GR" altLang="el-GR" sz="1750" dirty="0">
                <a:latin typeface="Calibri" panose="020F0502020204030204" pitchFamily="34" charset="0"/>
                <a:cs typeface="Calibri" panose="020F0502020204030204" pitchFamily="34" charset="0"/>
              </a:rPr>
              <a:t>Ο </a:t>
            </a:r>
            <a:r>
              <a:rPr lang="el-GR" altLang="el-GR" sz="1750" b="1" dirty="0">
                <a:latin typeface="Calibri" panose="020F0502020204030204" pitchFamily="34" charset="0"/>
                <a:cs typeface="Calibri" panose="020F0502020204030204" pitchFamily="34" charset="0"/>
              </a:rPr>
              <a:t>αριθμός των μηχανικών </a:t>
            </a:r>
            <a:r>
              <a:rPr lang="el-GR" altLang="el-GR" sz="1750" dirty="0">
                <a:latin typeface="Calibri" panose="020F0502020204030204" pitchFamily="34" charset="0"/>
                <a:cs typeface="Calibri" panose="020F0502020204030204" pitchFamily="34" charset="0"/>
              </a:rPr>
              <a:t>είναι ελάχιστος, και οι υπάρχοντες υπάλληλοι αντιμετωπίζουν μεγάλες δυσκολίες κατά την άσκηση των καθηκόντων τους. Σχετική επάρκεια σε προσωπικό εμφανίζουν μόνο κάποιες ΥΔΟΜ που προέκυψαν από τη συνένωση δύο Πολεοδομιών που λειτουργούσαν, σε επίπεδο Νομού και σε επίπεδο Δήμου στην έδρα του νομού. </a:t>
            </a:r>
          </a:p>
          <a:p>
            <a:pPr algn="just" eaLnBrk="1" hangingPunct="1">
              <a:spcBef>
                <a:spcPct val="0"/>
              </a:spcBef>
              <a:buClrTx/>
              <a:buFontTx/>
              <a:buNone/>
              <a:defRPr/>
            </a:pPr>
            <a:endParaRPr lang="el-GR" altLang="el-GR" sz="10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Courier New" panose="02070309020205020404" pitchFamily="49" charset="0"/>
              <a:buChar char="o"/>
              <a:defRPr/>
            </a:pPr>
            <a:r>
              <a:rPr lang="el-GR" altLang="el-GR" sz="1750" dirty="0">
                <a:latin typeface="Calibri" panose="020F0502020204030204" pitchFamily="34" charset="0"/>
                <a:cs typeface="Calibri" panose="020F0502020204030204" pitchFamily="34" charset="0"/>
              </a:rPr>
              <a:t>Το προσωπικό των ΥΔΟΜ προέκυψε:</a:t>
            </a:r>
          </a:p>
          <a:p>
            <a:pPr marL="268288" algn="just" eaLnBrk="1" hangingPunct="1">
              <a:spcBef>
                <a:spcPct val="0"/>
              </a:spcBef>
              <a:buClrTx/>
              <a:buFontTx/>
              <a:buNone/>
              <a:defRPr/>
            </a:pPr>
            <a:r>
              <a:rPr lang="el-GR" altLang="el-GR" sz="1750" dirty="0">
                <a:latin typeface="Calibri" panose="020F0502020204030204" pitchFamily="34" charset="0"/>
                <a:cs typeface="Calibri" panose="020F0502020204030204" pitchFamily="34" charset="0"/>
              </a:rPr>
              <a:t>α) από μετάταξη των υπαλλήλων των πρώην νομαρχιακών πολεοδομιών που καταργήθηκαν, στις έδρες των </a:t>
            </a:r>
            <a:r>
              <a:rPr lang="el-GR" altLang="el-GR" sz="1750" dirty="0" err="1">
                <a:latin typeface="Calibri" panose="020F0502020204030204" pitchFamily="34" charset="0"/>
                <a:cs typeface="Calibri" panose="020F0502020204030204" pitchFamily="34" charset="0"/>
              </a:rPr>
              <a:t>Καλλικρατικών</a:t>
            </a:r>
            <a:r>
              <a:rPr lang="el-GR" altLang="el-GR" sz="1750" dirty="0">
                <a:latin typeface="Calibri" panose="020F0502020204030204" pitchFamily="34" charset="0"/>
                <a:cs typeface="Calibri" panose="020F0502020204030204" pitchFamily="34" charset="0"/>
              </a:rPr>
              <a:t> Δήμων και </a:t>
            </a:r>
          </a:p>
          <a:p>
            <a:pPr marL="268288" algn="just" eaLnBrk="1" hangingPunct="1">
              <a:spcBef>
                <a:spcPct val="0"/>
              </a:spcBef>
              <a:buClrTx/>
              <a:buFontTx/>
              <a:buNone/>
              <a:defRPr/>
            </a:pPr>
            <a:r>
              <a:rPr lang="el-GR" altLang="el-GR" sz="1750" dirty="0">
                <a:latin typeface="Calibri" panose="020F0502020204030204" pitchFamily="34" charset="0"/>
                <a:cs typeface="Calibri" panose="020F0502020204030204" pitchFamily="34" charset="0"/>
              </a:rPr>
              <a:t>β) από μετακίνηση των υπαλλήλων πρώην όμορων Δήμων (νυν Δημοτικών Ενοτήτων ενός </a:t>
            </a:r>
            <a:r>
              <a:rPr lang="el-GR" altLang="el-GR" sz="1750" dirty="0" err="1">
                <a:latin typeface="Calibri" panose="020F0502020204030204" pitchFamily="34" charset="0"/>
                <a:cs typeface="Calibri" panose="020F0502020204030204" pitchFamily="34" charset="0"/>
              </a:rPr>
              <a:t>Καλλικρατικού</a:t>
            </a:r>
            <a:r>
              <a:rPr lang="el-GR" altLang="el-GR" sz="1750" dirty="0">
                <a:latin typeface="Calibri" panose="020F0502020204030204" pitchFamily="34" charset="0"/>
                <a:cs typeface="Calibri" panose="020F0502020204030204" pitchFamily="34" charset="0"/>
              </a:rPr>
              <a:t> Δήμου) στις έδρες των </a:t>
            </a:r>
            <a:r>
              <a:rPr lang="el-GR" altLang="el-GR" sz="1750" dirty="0" err="1">
                <a:latin typeface="Calibri" panose="020F0502020204030204" pitchFamily="34" charset="0"/>
                <a:cs typeface="Calibri" panose="020F0502020204030204" pitchFamily="34" charset="0"/>
              </a:rPr>
              <a:t>Καλλικρατικών</a:t>
            </a:r>
            <a:r>
              <a:rPr lang="el-GR" altLang="el-GR" sz="1750" dirty="0">
                <a:latin typeface="Calibri" panose="020F0502020204030204" pitchFamily="34" charset="0"/>
                <a:cs typeface="Calibri" panose="020F0502020204030204" pitchFamily="34" charset="0"/>
              </a:rPr>
              <a:t> Δήμων. </a:t>
            </a:r>
          </a:p>
          <a:p>
            <a:pPr algn="just" eaLnBrk="1" hangingPunct="1">
              <a:spcBef>
                <a:spcPct val="0"/>
              </a:spcBef>
              <a:buClrTx/>
              <a:buFontTx/>
              <a:buNone/>
              <a:defRPr/>
            </a:pPr>
            <a:endParaRPr lang="el-GR" altLang="el-GR" sz="1000" dirty="0">
              <a:latin typeface="Calibri" panose="020F0502020204030204" pitchFamily="34" charset="0"/>
              <a:cs typeface="Calibri" panose="020F0502020204030204" pitchFamily="34" charset="0"/>
            </a:endParaRPr>
          </a:p>
          <a:p>
            <a:pPr marL="285750" indent="-285750" algn="just" eaLnBrk="1" hangingPunct="1">
              <a:spcBef>
                <a:spcPct val="0"/>
              </a:spcBef>
              <a:buClrTx/>
              <a:buFont typeface="Courier New" panose="02070309020205020404" pitchFamily="49" charset="0"/>
              <a:buChar char="o"/>
              <a:defRPr/>
            </a:pPr>
            <a:r>
              <a:rPr lang="el-GR" altLang="el-GR" sz="1750" dirty="0">
                <a:latin typeface="Calibri" panose="020F0502020204030204" pitchFamily="34" charset="0"/>
                <a:cs typeface="Calibri" panose="020F0502020204030204" pitchFamily="34" charset="0"/>
              </a:rPr>
              <a:t>Έτσι, δημιουργήθηκαν δύο </a:t>
            </a:r>
            <a:r>
              <a:rPr lang="el-GR" altLang="el-GR" sz="1750" b="1" dirty="0">
                <a:latin typeface="Calibri" panose="020F0502020204030204" pitchFamily="34" charset="0"/>
                <a:cs typeface="Calibri" panose="020F0502020204030204" pitchFamily="34" charset="0"/>
              </a:rPr>
              <a:t>διαφορετικές κατηγορίες υπαλλήλων</a:t>
            </a:r>
            <a:r>
              <a:rPr lang="el-GR" altLang="el-GR" sz="1750" dirty="0">
                <a:latin typeface="Calibri" panose="020F0502020204030204" pitchFamily="34" charset="0"/>
                <a:cs typeface="Calibri" panose="020F0502020204030204" pitchFamily="34" charset="0"/>
              </a:rPr>
              <a:t>, των μεταταχθέντων, οι οποίοι διαθέτουν γνώση και εμπειρία στο γνωστικό αντικείμενο της Πολεοδομίας κι εκείνων που μετακινήθηκαν από τις πρώην Τεχνικές Υπηρεσίες των Καποδιστριακών Δήμων για να στελεχώσουν τις ΥΔΟΜ, </a:t>
            </a:r>
            <a:r>
              <a:rPr lang="el-GR" altLang="el-GR" sz="1750" b="1" dirty="0">
                <a:latin typeface="Calibri" panose="020F0502020204030204" pitchFamily="34" charset="0"/>
                <a:cs typeface="Calibri" panose="020F0502020204030204" pitchFamily="34" charset="0"/>
              </a:rPr>
              <a:t>χωρίς να διαθέτουν τεχνογνωσία και εμπειρία σε πολεοδομικά ζητήματα.</a:t>
            </a:r>
          </a:p>
        </p:txBody>
      </p:sp>
      <p:sp>
        <p:nvSpPr>
          <p:cNvPr id="26628" name="3 - Ορθογώνιο">
            <a:extLst>
              <a:ext uri="{FF2B5EF4-FFF2-40B4-BE49-F238E27FC236}">
                <a16:creationId xmlns:a16="http://schemas.microsoft.com/office/drawing/2014/main" id="{72FCCEB1-48B2-042A-5938-F3013E4BB63D}"/>
              </a:ext>
            </a:extLst>
          </p:cNvPr>
          <p:cNvSpPr>
            <a:spLocks noChangeArrowheads="1"/>
          </p:cNvSpPr>
          <p:nvPr/>
        </p:nvSpPr>
        <p:spPr bwMode="auto">
          <a:xfrm>
            <a:off x="642938" y="714375"/>
            <a:ext cx="46640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400" b="1">
                <a:latin typeface="Calibri" panose="020F0502020204030204" pitchFamily="34" charset="0"/>
                <a:cs typeface="Calibri" panose="020F0502020204030204" pitchFamily="34" charset="0"/>
              </a:rPr>
              <a:t>Στελέχωση ΥΔΟΜ</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αριθμού διαφάνειας 1">
            <a:extLst>
              <a:ext uri="{FF2B5EF4-FFF2-40B4-BE49-F238E27FC236}">
                <a16:creationId xmlns:a16="http://schemas.microsoft.com/office/drawing/2014/main" id="{BE8FCD33-DB49-225E-6894-A8665C46ACC0}"/>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33FE4BDF-10E4-4293-8966-CA56DD301663}" type="slidenum">
              <a:rPr lang="el-GR" altLang="el-GR" smtClean="0"/>
              <a:pPr/>
              <a:t>21</a:t>
            </a:fld>
            <a:endParaRPr lang="el-GR" altLang="el-GR"/>
          </a:p>
        </p:txBody>
      </p:sp>
      <p:sp>
        <p:nvSpPr>
          <p:cNvPr id="27651" name="TextBox 3">
            <a:extLst>
              <a:ext uri="{FF2B5EF4-FFF2-40B4-BE49-F238E27FC236}">
                <a16:creationId xmlns:a16="http://schemas.microsoft.com/office/drawing/2014/main" id="{3BBFF07F-F984-D0AA-FFAB-442D653B21FF}"/>
              </a:ext>
            </a:extLst>
          </p:cNvPr>
          <p:cNvSpPr txBox="1">
            <a:spLocks noChangeArrowheads="1"/>
          </p:cNvSpPr>
          <p:nvPr/>
        </p:nvSpPr>
        <p:spPr bwMode="auto">
          <a:xfrm>
            <a:off x="609600" y="1773238"/>
            <a:ext cx="7634288" cy="4446587"/>
          </a:xfrm>
          <a:prstGeom prst="rect">
            <a:avLst/>
          </a:prstGeom>
          <a:noFill/>
          <a:ln>
            <a:noFill/>
          </a:ln>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just"/>
            <a:r>
              <a:rPr lang="el-GR" altLang="el-GR" sz="1700">
                <a:latin typeface="Calibri" panose="020F0502020204030204" pitchFamily="34" charset="0"/>
                <a:cs typeface="Calibri" panose="020F0502020204030204" pitchFamily="34" charset="0"/>
              </a:rPr>
              <a:t>Συνολικά στις ΥΔΟΜ όλης της χώρας απασχολούνται </a:t>
            </a:r>
            <a:r>
              <a:rPr lang="el-GR" altLang="el-GR" sz="1700" b="1">
                <a:latin typeface="Calibri" panose="020F0502020204030204" pitchFamily="34" charset="0"/>
                <a:cs typeface="Calibri" panose="020F0502020204030204" pitchFamily="34" charset="0"/>
              </a:rPr>
              <a:t>1.033 μηχανικοί </a:t>
            </a:r>
            <a:r>
              <a:rPr lang="el-GR" altLang="el-GR" sz="1700">
                <a:latin typeface="Calibri" panose="020F0502020204030204" pitchFamily="34" charset="0"/>
                <a:cs typeface="Calibri" panose="020F0502020204030204" pitchFamily="34" charset="0"/>
              </a:rPr>
              <a:t>όλων των κλάδων, πανεπιστημιακής και τεχνικής εκπαίδευσης. </a:t>
            </a:r>
          </a:p>
          <a:p>
            <a:pPr algn="just"/>
            <a:r>
              <a:rPr lang="el-GR" altLang="el-GR" sz="1700">
                <a:latin typeface="Calibri" panose="020F0502020204030204" pitchFamily="34" charset="0"/>
                <a:cs typeface="Calibri" panose="020F0502020204030204" pitchFamily="34" charset="0"/>
              </a:rPr>
              <a:t>Σύμφωνα με τη μελέτη της ΕΕΤΑΑ:</a:t>
            </a:r>
          </a:p>
          <a:p>
            <a:pPr algn="just"/>
            <a:r>
              <a:rPr lang="el-GR" altLang="el-GR" sz="1700" b="1">
                <a:latin typeface="Calibri" panose="020F0502020204030204" pitchFamily="34" charset="0"/>
                <a:cs typeface="Calibri" panose="020F0502020204030204" pitchFamily="34" charset="0"/>
              </a:rPr>
              <a:t>28 ΥΔΟΜ απασχολούν μόνο ένα μηχανικό (1),</a:t>
            </a:r>
          </a:p>
          <a:p>
            <a:pPr algn="just"/>
            <a:r>
              <a:rPr lang="el-GR" altLang="el-GR" sz="1700" b="1">
                <a:latin typeface="Calibri" panose="020F0502020204030204" pitchFamily="34" charset="0"/>
                <a:cs typeface="Calibri" panose="020F0502020204030204" pitchFamily="34" charset="0"/>
              </a:rPr>
              <a:t>28 ΥΔΟΜ απασχολούν δύο μηχανικούς (2),</a:t>
            </a:r>
          </a:p>
          <a:p>
            <a:pPr algn="just"/>
            <a:r>
              <a:rPr lang="el-GR" altLang="el-GR" sz="1700" b="1">
                <a:latin typeface="Calibri" panose="020F0502020204030204" pitchFamily="34" charset="0"/>
                <a:cs typeface="Calibri" panose="020F0502020204030204" pitchFamily="34" charset="0"/>
              </a:rPr>
              <a:t>16 ΥΔΟΜ απασχολούν τρεις μηχανικούς (3), ενώ </a:t>
            </a:r>
          </a:p>
          <a:p>
            <a:pPr algn="just"/>
            <a:r>
              <a:rPr lang="el-GR" altLang="el-GR" sz="1700" b="1">
                <a:latin typeface="Calibri" panose="020F0502020204030204" pitchFamily="34" charset="0"/>
                <a:cs typeface="Calibri" panose="020F0502020204030204" pitchFamily="34" charset="0"/>
              </a:rPr>
              <a:t>22 ΥΔΟΜ δεν απασχολούν ούτε ένα μηχανικό πανεπιστημιακής εκπαίδευσης</a:t>
            </a:r>
            <a:r>
              <a:rPr lang="el-GR" altLang="el-GR" sz="1700">
                <a:latin typeface="Calibri" panose="020F0502020204030204" pitchFamily="34" charset="0"/>
                <a:cs typeface="Calibri" panose="020F0502020204030204" pitchFamily="34" charset="0"/>
              </a:rPr>
              <a:t>. </a:t>
            </a:r>
          </a:p>
          <a:p>
            <a:pPr algn="just"/>
            <a:endParaRPr lang="el-GR" altLang="el-GR" sz="1000">
              <a:latin typeface="Calibri" panose="020F0502020204030204" pitchFamily="34" charset="0"/>
              <a:cs typeface="Calibri" panose="020F0502020204030204" pitchFamily="34" charset="0"/>
            </a:endParaRPr>
          </a:p>
          <a:p>
            <a:pPr algn="just"/>
            <a:r>
              <a:rPr lang="el-GR" altLang="el-GR" sz="1600" b="1" i="1">
                <a:latin typeface="Calibri" panose="020F0502020204030204" pitchFamily="34" charset="0"/>
                <a:cs typeface="Calibri" panose="020F0502020204030204" pitchFamily="34" charset="0"/>
              </a:rPr>
              <a:t>«Από τα στοιχεία της έρευνας προκύπτει ότι υπάρχουν σοβαρά προβλήματα υποστελέχωσης και σημαντικό ποσοστό των ΥΔΟΜ δεν διαθέτει ορισμένες από τις βασικές ειδικότητες μηχανικών για την αποτελεσματική λειτουργία τους».</a:t>
            </a:r>
          </a:p>
          <a:p>
            <a:pPr algn="just"/>
            <a:endParaRPr lang="el-GR" altLang="el-GR" sz="1700">
              <a:latin typeface="Calibri" panose="020F0502020204030204" pitchFamily="34" charset="0"/>
              <a:cs typeface="Calibri" panose="020F0502020204030204" pitchFamily="34" charset="0"/>
            </a:endParaRPr>
          </a:p>
          <a:p>
            <a:pPr algn="just"/>
            <a:r>
              <a:rPr lang="el-GR" altLang="el-GR" sz="1700" b="1">
                <a:latin typeface="Calibri" panose="020F0502020204030204" pitchFamily="34" charset="0"/>
                <a:cs typeface="Calibri" panose="020F0502020204030204" pitchFamily="34" charset="0"/>
              </a:rPr>
              <a:t>Οι 98 από τις 168 ΥΔΟΜ λειτουργούν με ελλιπέστατο προσωπικό</a:t>
            </a:r>
            <a:r>
              <a:rPr lang="el-GR" altLang="el-GR" sz="1700">
                <a:latin typeface="Calibri" panose="020F0502020204030204" pitchFamily="34" charset="0"/>
                <a:cs typeface="Calibri" panose="020F0502020204030204" pitchFamily="34" charset="0"/>
              </a:rPr>
              <a:t>, πολύ κάτω ακόμη και από τα </a:t>
            </a:r>
            <a:r>
              <a:rPr lang="el-GR" altLang="el-GR" sz="1700" b="1">
                <a:latin typeface="Calibri" panose="020F0502020204030204" pitchFamily="34" charset="0"/>
                <a:cs typeface="Calibri" panose="020F0502020204030204" pitchFamily="34" charset="0"/>
              </a:rPr>
              <a:t>ελάχιστα κριτήρια του Νόμου</a:t>
            </a:r>
            <a:r>
              <a:rPr lang="el-GR" altLang="el-GR" sz="1700">
                <a:latin typeface="Calibri" panose="020F0502020204030204" pitchFamily="34" charset="0"/>
                <a:cs typeface="Calibri" panose="020F0502020204030204" pitchFamily="34" charset="0"/>
              </a:rPr>
              <a:t>. Επιπρόσθετα, απουσιάζουν και οι απαιτούμενες ειδικότητες μιας και 20 από αυτές δεν διαθέτουν Πολιτικό Μηχανικό, 76 δεν διαθέτουν Αρχιτέκτονα Μηχανικό, 74 δεν διαθέτουν Τοπογράφο Μηχανικό και 94 δεν διαθέτουν Ηλεκτρολόγο ή Μηχανολόγο Μηχανικό.</a:t>
            </a:r>
          </a:p>
        </p:txBody>
      </p:sp>
      <p:sp>
        <p:nvSpPr>
          <p:cNvPr id="27652" name="TextBox 5">
            <a:extLst>
              <a:ext uri="{FF2B5EF4-FFF2-40B4-BE49-F238E27FC236}">
                <a16:creationId xmlns:a16="http://schemas.microsoft.com/office/drawing/2014/main" id="{453858A2-9AC3-EFD1-8D73-18BBD07059E8}"/>
              </a:ext>
            </a:extLst>
          </p:cNvPr>
          <p:cNvSpPr txBox="1">
            <a:spLocks noChangeArrowheads="1"/>
          </p:cNvSpPr>
          <p:nvPr/>
        </p:nvSpPr>
        <p:spPr bwMode="auto">
          <a:xfrm>
            <a:off x="827088" y="777875"/>
            <a:ext cx="5702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just" eaLnBrk="1" hangingPunct="1"/>
            <a:r>
              <a:rPr lang="el-GR" altLang="el-GR" sz="2400" b="1">
                <a:solidFill>
                  <a:srgbClr val="000000"/>
                </a:solidFill>
                <a:latin typeface="Calibri" panose="020F0502020204030204" pitchFamily="34" charset="0"/>
                <a:cs typeface="Calibri" panose="020F0502020204030204" pitchFamily="34" charset="0"/>
              </a:rPr>
              <a:t>Στελέχωση ΥΔΟΜ (στοιχεία ΕΕΤΑΑ)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6D02830-C2C8-9B45-7AC7-184B4121C4EE}"/>
              </a:ext>
            </a:extLst>
          </p:cNvPr>
          <p:cNvSpPr>
            <a:spLocks noGrp="1"/>
          </p:cNvSpPr>
          <p:nvPr>
            <p:ph type="sldNum" sz="quarter" idx="12"/>
          </p:nvPr>
        </p:nvSpPr>
        <p:spPr/>
        <p:txBody>
          <a:bodyPr/>
          <a:lstStyle/>
          <a:p>
            <a:pPr>
              <a:defRPr/>
            </a:pPr>
            <a:fld id="{B441A946-9580-4C3E-8266-EE205A78C696}" type="slidenum">
              <a:rPr lang="el-GR" altLang="el-GR" smtClean="0"/>
              <a:pPr>
                <a:defRPr/>
              </a:pPr>
              <a:t>22</a:t>
            </a:fld>
            <a:endParaRPr lang="el-GR" altLang="el-GR"/>
          </a:p>
        </p:txBody>
      </p:sp>
      <p:graphicFrame>
        <p:nvGraphicFramePr>
          <p:cNvPr id="3" name="Γράφημα 2">
            <a:extLst>
              <a:ext uri="{FF2B5EF4-FFF2-40B4-BE49-F238E27FC236}">
                <a16:creationId xmlns:a16="http://schemas.microsoft.com/office/drawing/2014/main" id="{E117565E-C4BC-3E34-6475-227B1F4FAA42}"/>
              </a:ext>
            </a:extLst>
          </p:cNvPr>
          <p:cNvGraphicFramePr>
            <a:graphicFrameLocks/>
          </p:cNvGraphicFramePr>
          <p:nvPr>
            <p:extLst>
              <p:ext uri="{D42A27DB-BD31-4B8C-83A1-F6EECF244321}">
                <p14:modId xmlns:p14="http://schemas.microsoft.com/office/powerpoint/2010/main" val="1409432593"/>
              </p:ext>
            </p:extLst>
          </p:nvPr>
        </p:nvGraphicFramePr>
        <p:xfrm>
          <a:off x="67601" y="44624"/>
          <a:ext cx="9024135" cy="38790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Γράφημα 3">
            <a:extLst>
              <a:ext uri="{FF2B5EF4-FFF2-40B4-BE49-F238E27FC236}">
                <a16:creationId xmlns:a16="http://schemas.microsoft.com/office/drawing/2014/main" id="{43F1AA27-30F7-DF27-1087-D9850A1C6232}"/>
              </a:ext>
            </a:extLst>
          </p:cNvPr>
          <p:cNvGraphicFramePr>
            <a:graphicFrameLocks/>
          </p:cNvGraphicFramePr>
          <p:nvPr>
            <p:extLst>
              <p:ext uri="{D42A27DB-BD31-4B8C-83A1-F6EECF244321}">
                <p14:modId xmlns:p14="http://schemas.microsoft.com/office/powerpoint/2010/main" val="728456505"/>
              </p:ext>
            </p:extLst>
          </p:nvPr>
        </p:nvGraphicFramePr>
        <p:xfrm>
          <a:off x="24281" y="4247579"/>
          <a:ext cx="4176464" cy="259143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Γράφημα 4">
            <a:extLst>
              <a:ext uri="{FF2B5EF4-FFF2-40B4-BE49-F238E27FC236}">
                <a16:creationId xmlns:a16="http://schemas.microsoft.com/office/drawing/2014/main" id="{D468802D-4B9E-4880-7D26-983F38E9901C}"/>
              </a:ext>
            </a:extLst>
          </p:cNvPr>
          <p:cNvGraphicFramePr>
            <a:graphicFrameLocks/>
          </p:cNvGraphicFramePr>
          <p:nvPr>
            <p:extLst>
              <p:ext uri="{D42A27DB-BD31-4B8C-83A1-F6EECF244321}">
                <p14:modId xmlns:p14="http://schemas.microsoft.com/office/powerpoint/2010/main" val="2536620765"/>
              </p:ext>
            </p:extLst>
          </p:nvPr>
        </p:nvGraphicFramePr>
        <p:xfrm>
          <a:off x="4760041" y="4293096"/>
          <a:ext cx="4331695" cy="262565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8615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Θέση αριθμού διαφάνειας 1">
            <a:extLst>
              <a:ext uri="{FF2B5EF4-FFF2-40B4-BE49-F238E27FC236}">
                <a16:creationId xmlns:a16="http://schemas.microsoft.com/office/drawing/2014/main" id="{346ED2ED-D57D-915E-8792-517921750E1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D08DAF2E-2BD2-4A54-8653-506ACA1104A7}" type="slidenum">
              <a:rPr lang="el-GR" altLang="el-GR" smtClean="0"/>
              <a:pPr/>
              <a:t>23</a:t>
            </a:fld>
            <a:endParaRPr lang="el-GR" altLang="el-GR"/>
          </a:p>
        </p:txBody>
      </p:sp>
      <p:sp>
        <p:nvSpPr>
          <p:cNvPr id="28675" name="TextBox 3">
            <a:extLst>
              <a:ext uri="{FF2B5EF4-FFF2-40B4-BE49-F238E27FC236}">
                <a16:creationId xmlns:a16="http://schemas.microsoft.com/office/drawing/2014/main" id="{55E468D1-D7E9-3629-A4DC-8F8058DA550E}"/>
              </a:ext>
            </a:extLst>
          </p:cNvPr>
          <p:cNvSpPr txBox="1">
            <a:spLocks noChangeArrowheads="1"/>
          </p:cNvSpPr>
          <p:nvPr/>
        </p:nvSpPr>
        <p:spPr bwMode="auto">
          <a:xfrm>
            <a:off x="609600" y="1700808"/>
            <a:ext cx="7778824"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marL="285750" indent="-285750" algn="just">
              <a:buFont typeface="Wingdings" panose="05000000000000000000" pitchFamily="2" charset="2"/>
              <a:buChar char="v"/>
            </a:pPr>
            <a:r>
              <a:rPr lang="el-GR" altLang="el-GR" sz="1600" b="1" dirty="0">
                <a:latin typeface="Calibri" panose="020F0502020204030204" pitchFamily="34" charset="0"/>
                <a:ea typeface="Times New Roman" panose="02020603050405020304" pitchFamily="18" charset="0"/>
                <a:cs typeface="Calibri" panose="020F0502020204030204" pitchFamily="34" charset="0"/>
              </a:rPr>
              <a:t>Ν.4735/2020 </a:t>
            </a:r>
            <a:r>
              <a:rPr lang="el-GR" altLang="el-GR" sz="1600" dirty="0">
                <a:latin typeface="Calibri" panose="020F0502020204030204" pitchFamily="34" charset="0"/>
                <a:ea typeface="Times New Roman" panose="02020603050405020304" pitchFamily="18" charset="0"/>
                <a:cs typeface="Calibri" panose="020F0502020204030204" pitchFamily="34" charset="0"/>
              </a:rPr>
              <a:t>- άρθρο 43 -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Οι ΥΔΟΜ που λειτουργούν σε επίπεδο Τμήματος υποχρεωτικά στελεχώνονται τουλάχιστον από: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Αγρονόμο Τοπογράφο Μηχανικό,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Αρχιτέκτονα Μηχανικό,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Χωροτάκτη - Πολεοδόμο Μηχανικό,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Πολιτικό Μηχανικό και</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Μηχανολόγο ή Ηλεκτρολόγο Μηχανικό. 		</a:t>
            </a:r>
            <a:r>
              <a:rPr lang="el-GR" altLang="el-GR" sz="1600" b="1" u="sng" dirty="0">
                <a:highlight>
                  <a:srgbClr val="FF7C80"/>
                </a:highlight>
                <a:latin typeface="Calibri" panose="020F0502020204030204" pitchFamily="34" charset="0"/>
                <a:ea typeface="Times New Roman" panose="02020603050405020304" pitchFamily="18" charset="0"/>
                <a:cs typeface="Calibri" panose="020F0502020204030204" pitchFamily="34" charset="0"/>
              </a:rPr>
              <a:t>ΑΝΤΙΚΑΤΑΣΤΑΘΗΚΕ:</a:t>
            </a:r>
          </a:p>
          <a:p>
            <a:pPr algn="just"/>
            <a:endParaRPr lang="el-GR" altLang="el-GR" sz="1600" b="1" u="sng" dirty="0">
              <a:highlight>
                <a:srgbClr val="FF7C80"/>
              </a:highligh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buFont typeface="Wingdings" panose="05000000000000000000" pitchFamily="2" charset="2"/>
              <a:buChar char="v"/>
            </a:pPr>
            <a:r>
              <a:rPr lang="el-GR" altLang="el-GR" sz="1600" b="1" dirty="0">
                <a:latin typeface="Calibri" panose="020F0502020204030204" pitchFamily="34" charset="0"/>
                <a:ea typeface="Times New Roman" panose="02020603050405020304" pitchFamily="18" charset="0"/>
                <a:cs typeface="Calibri" panose="020F0502020204030204" pitchFamily="34" charset="0"/>
              </a:rPr>
              <a:t>Ν.5021/2023 </a:t>
            </a:r>
            <a:r>
              <a:rPr lang="el-GR" altLang="el-GR" sz="1600" dirty="0">
                <a:latin typeface="Calibri" panose="020F0502020204030204" pitchFamily="34" charset="0"/>
                <a:ea typeface="Times New Roman" panose="02020603050405020304" pitchFamily="18" charset="0"/>
                <a:cs typeface="Calibri" panose="020F0502020204030204" pitchFamily="34" charset="0"/>
              </a:rPr>
              <a:t>- άρθρο 83, παραγρ.3α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Οι ΥΔΟΜ που λειτουργούν σε επίπεδο Τμήματος ή Γραφείου στελεχώνονται τουλάχιστον</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	</a:t>
            </a:r>
            <a:r>
              <a:rPr lang="el-GR" altLang="el-GR" sz="1600" dirty="0" err="1">
                <a:latin typeface="Calibri" panose="020F0502020204030204" pitchFamily="34" charset="0"/>
                <a:ea typeface="Times New Roman" panose="02020603050405020304" pitchFamily="18" charset="0"/>
                <a:cs typeface="Calibri" panose="020F0502020204030204" pitchFamily="34" charset="0"/>
              </a:rPr>
              <a:t>αα</a:t>
            </a:r>
            <a:r>
              <a:rPr lang="el-GR" altLang="el-GR" sz="1600" dirty="0">
                <a:latin typeface="Calibri" panose="020F0502020204030204" pitchFamily="34" charset="0"/>
                <a:ea typeface="Times New Roman" panose="02020603050405020304" pitchFamily="18" charset="0"/>
                <a:cs typeface="Calibri" panose="020F0502020204030204" pitchFamily="34" charset="0"/>
              </a:rPr>
              <a:t>) σε δήμους με μόνιμο πληθυσμό </a:t>
            </a:r>
            <a:r>
              <a:rPr lang="el-GR" altLang="el-GR" sz="1600" u="sng" dirty="0">
                <a:latin typeface="Calibri" panose="020F0502020204030204" pitchFamily="34" charset="0"/>
                <a:ea typeface="Times New Roman" panose="02020603050405020304" pitchFamily="18" charset="0"/>
                <a:cs typeface="Calibri" panose="020F0502020204030204" pitchFamily="34" charset="0"/>
              </a:rPr>
              <a:t>έως 30.000 κατοίκους </a:t>
            </a:r>
            <a:r>
              <a:rPr lang="el-GR" altLang="el-GR" sz="1600" dirty="0">
                <a:latin typeface="Calibri" panose="020F0502020204030204" pitchFamily="34" charset="0"/>
                <a:ea typeface="Times New Roman" panose="02020603050405020304" pitchFamily="18" charset="0"/>
                <a:cs typeface="Calibri" panose="020F0502020204030204" pitchFamily="34" charset="0"/>
              </a:rPr>
              <a:t>από: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Αγρονόμο Τοπογράφο Μηχανικό ή Πολιτικό Μηχανικό και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1 Πολιτικό Μηχανικό ή Αρχιτέκτονα Μηχανικό,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	</a:t>
            </a:r>
            <a:r>
              <a:rPr lang="el-GR" altLang="el-GR" sz="1600" dirty="0" err="1">
                <a:latin typeface="Calibri" panose="020F0502020204030204" pitchFamily="34" charset="0"/>
                <a:ea typeface="Times New Roman" panose="02020603050405020304" pitchFamily="18" charset="0"/>
                <a:cs typeface="Calibri" panose="020F0502020204030204" pitchFamily="34" charset="0"/>
              </a:rPr>
              <a:t>ββ</a:t>
            </a:r>
            <a:r>
              <a:rPr lang="el-GR" altLang="el-GR" sz="1600" dirty="0">
                <a:latin typeface="Calibri" panose="020F0502020204030204" pitchFamily="34" charset="0"/>
                <a:ea typeface="Times New Roman" panose="02020603050405020304" pitchFamily="18" charset="0"/>
                <a:cs typeface="Calibri" panose="020F0502020204030204" pitchFamily="34" charset="0"/>
              </a:rPr>
              <a:t>) σε δήμους με μόνιμο πληθυσμό από 30.000 έως 80.000 κατοίκους από: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2 Αγρονόμους Τοπογράφους Μηχανικούς ή Πολιτικούς Μηχανικούς και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2 Πολιτικούς Μηχανικούς ή Αρχιτέκτονες Μηχανικούς και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	</a:t>
            </a:r>
            <a:r>
              <a:rPr lang="el-GR" altLang="el-GR" sz="1600" dirty="0" err="1">
                <a:latin typeface="Calibri" panose="020F0502020204030204" pitchFamily="34" charset="0"/>
                <a:ea typeface="Times New Roman" panose="02020603050405020304" pitchFamily="18" charset="0"/>
                <a:cs typeface="Calibri" panose="020F0502020204030204" pitchFamily="34" charset="0"/>
              </a:rPr>
              <a:t>γγ</a:t>
            </a:r>
            <a:r>
              <a:rPr lang="el-GR" altLang="el-GR" sz="1600" dirty="0">
                <a:latin typeface="Calibri" panose="020F0502020204030204" pitchFamily="34" charset="0"/>
                <a:ea typeface="Times New Roman" panose="02020603050405020304" pitchFamily="18" charset="0"/>
                <a:cs typeface="Calibri" panose="020F0502020204030204" pitchFamily="34" charset="0"/>
              </a:rPr>
              <a:t>) σε δήμους με μόνιμο πληθυσμό άνω των 80.000 κατοίκων από:</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2 Αγρονόμους Τοπογράφους Μηχανικούς ή Πολιτικούς Μηχανικούς και </a:t>
            </a: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4 Πολιτικούς Μηχανικούς ή Αρχιτέκτονες Μηχανικούς.</a:t>
            </a:r>
          </a:p>
          <a:p>
            <a:pPr algn="just"/>
            <a:endParaRPr lang="el-GR" altLang="el-GR" sz="1600" dirty="0">
              <a:latin typeface="Calibri" panose="020F0502020204030204" pitchFamily="34" charset="0"/>
              <a:ea typeface="Times New Roman" panose="02020603050405020304" pitchFamily="18" charset="0"/>
              <a:cs typeface="Calibri" panose="020F0502020204030204" pitchFamily="34" charset="0"/>
            </a:endParaRPr>
          </a:p>
          <a:p>
            <a:pPr algn="just"/>
            <a:endParaRPr lang="el-GR" altLang="el-GR" sz="1600" dirty="0">
              <a:latin typeface="Calibri" panose="020F0502020204030204" pitchFamily="34" charset="0"/>
              <a:ea typeface="Times New Roman" panose="02020603050405020304" pitchFamily="18" charset="0"/>
              <a:cs typeface="Calibri" panose="020F0502020204030204" pitchFamily="34" charset="0"/>
            </a:endParaRPr>
          </a:p>
          <a:p>
            <a:pPr algn="just"/>
            <a:r>
              <a:rPr lang="el-GR" altLang="el-GR" sz="1600" dirty="0">
                <a:latin typeface="Calibri" panose="020F0502020204030204" pitchFamily="34" charset="0"/>
                <a:ea typeface="Times New Roman" panose="02020603050405020304" pitchFamily="18" charset="0"/>
                <a:cs typeface="Calibri" panose="020F0502020204030204" pitchFamily="34" charset="0"/>
              </a:rPr>
              <a:t> </a:t>
            </a:r>
          </a:p>
        </p:txBody>
      </p:sp>
      <p:sp>
        <p:nvSpPr>
          <p:cNvPr id="28676" name="TextBox 5">
            <a:extLst>
              <a:ext uri="{FF2B5EF4-FFF2-40B4-BE49-F238E27FC236}">
                <a16:creationId xmlns:a16="http://schemas.microsoft.com/office/drawing/2014/main" id="{A81347D3-DEEE-B510-F18B-34A38FAB273D}"/>
              </a:ext>
            </a:extLst>
          </p:cNvPr>
          <p:cNvSpPr txBox="1">
            <a:spLocks noChangeArrowheads="1"/>
          </p:cNvSpPr>
          <p:nvPr/>
        </p:nvSpPr>
        <p:spPr bwMode="auto">
          <a:xfrm>
            <a:off x="684213" y="765175"/>
            <a:ext cx="5868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r>
              <a:rPr lang="el-GR" altLang="el-GR" sz="2400" b="1" dirty="0">
                <a:solidFill>
                  <a:srgbClr val="000000"/>
                </a:solidFill>
                <a:latin typeface="Calibri" panose="020F0502020204030204" pitchFamily="34" charset="0"/>
                <a:cs typeface="Calibri" panose="020F0502020204030204" pitchFamily="34" charset="0"/>
              </a:rPr>
              <a:t>Στελέχωση ΥΔΟΜ</a:t>
            </a:r>
            <a:r>
              <a:rPr lang="en-US" altLang="el-GR" sz="2400" b="1" dirty="0">
                <a:solidFill>
                  <a:srgbClr val="000000"/>
                </a:solidFill>
                <a:latin typeface="Calibri" panose="020F0502020204030204" pitchFamily="34" charset="0"/>
                <a:cs typeface="Calibri" panose="020F0502020204030204" pitchFamily="34" charset="0"/>
              </a:rPr>
              <a:t> </a:t>
            </a:r>
            <a:r>
              <a:rPr lang="el-GR" altLang="el-GR" sz="2400" b="1" dirty="0">
                <a:solidFill>
                  <a:srgbClr val="000000"/>
                </a:solidFill>
                <a:latin typeface="Calibri" panose="020F0502020204030204" pitchFamily="34" charset="0"/>
                <a:cs typeface="Calibri" panose="020F0502020204030204" pitchFamily="34" charset="0"/>
              </a:rPr>
              <a:t>- Θεσμικό Πλαίσιο </a:t>
            </a:r>
            <a:endParaRPr lang="el-GR" alt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5 - Ορθογώνιο">
            <a:extLst>
              <a:ext uri="{FF2B5EF4-FFF2-40B4-BE49-F238E27FC236}">
                <a16:creationId xmlns:a16="http://schemas.microsoft.com/office/drawing/2014/main" id="{CE4415B9-8CA1-2BD3-8AA1-599CF288DA48}"/>
              </a:ext>
            </a:extLst>
          </p:cNvPr>
          <p:cNvSpPr>
            <a:spLocks noChangeArrowheads="1"/>
          </p:cNvSpPr>
          <p:nvPr/>
        </p:nvSpPr>
        <p:spPr bwMode="auto">
          <a:xfrm>
            <a:off x="539750" y="0"/>
            <a:ext cx="4572000"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eaLnBrk="1" hangingPunct="1">
              <a:spcBef>
                <a:spcPct val="0"/>
              </a:spcBef>
              <a:buClrTx/>
              <a:buFontTx/>
              <a:buNone/>
            </a:pPr>
            <a:br>
              <a:rPr lang="el-GR" altLang="el-GR" sz="1800" b="1" dirty="0">
                <a:latin typeface="Calibri" panose="020F0502020204030204" pitchFamily="34" charset="0"/>
              </a:rPr>
            </a:br>
            <a:r>
              <a:rPr lang="el-GR" altLang="el-GR" sz="2800" b="1" dirty="0">
                <a:latin typeface="Calibri" panose="020F0502020204030204" pitchFamily="34" charset="0"/>
              </a:rPr>
              <a:t>Συμπεράσματα</a:t>
            </a:r>
          </a:p>
          <a:p>
            <a:pPr algn="ctr" eaLnBrk="1" hangingPunct="1">
              <a:spcBef>
                <a:spcPct val="0"/>
              </a:spcBef>
              <a:buClrTx/>
              <a:buFontTx/>
              <a:buNone/>
            </a:pPr>
            <a:endParaRPr lang="el-GR" altLang="el-GR" sz="2400" dirty="0">
              <a:latin typeface="Calibri" panose="020F0502020204030204" pitchFamily="34" charset="0"/>
            </a:endParaRPr>
          </a:p>
        </p:txBody>
      </p:sp>
      <p:sp>
        <p:nvSpPr>
          <p:cNvPr id="33795" name="6 - Ορθογώνιο">
            <a:extLst>
              <a:ext uri="{FF2B5EF4-FFF2-40B4-BE49-F238E27FC236}">
                <a16:creationId xmlns:a16="http://schemas.microsoft.com/office/drawing/2014/main" id="{297C93D5-1333-E5E9-6ECA-28F418CB8C34}"/>
              </a:ext>
            </a:extLst>
          </p:cNvPr>
          <p:cNvSpPr>
            <a:spLocks noChangeArrowheads="1"/>
          </p:cNvSpPr>
          <p:nvPr/>
        </p:nvSpPr>
        <p:spPr bwMode="auto">
          <a:xfrm>
            <a:off x="490615" y="1643553"/>
            <a:ext cx="8041825" cy="4909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a:buFont typeface="Wingdings" panose="05000000000000000000" pitchFamily="2" charset="2"/>
              <a:buNone/>
            </a:pPr>
            <a:r>
              <a:rPr lang="el-GR" altLang="el-GR" sz="1750" b="1" dirty="0">
                <a:latin typeface="Calibri" panose="020F0502020204030204" pitchFamily="34" charset="0"/>
                <a:ea typeface="Times New Roman" panose="02020603050405020304" pitchFamily="18" charset="0"/>
                <a:cs typeface="Calibri" panose="020F0502020204030204" pitchFamily="34" charset="0"/>
              </a:rPr>
              <a:t>15 ολόκληρα έτη μετά τον «Καλλικράτη» </a:t>
            </a:r>
            <a:r>
              <a:rPr lang="el-GR" altLang="el-GR" sz="1750" dirty="0">
                <a:latin typeface="Calibri" panose="020F0502020204030204" pitchFamily="34" charset="0"/>
                <a:ea typeface="Times New Roman" panose="02020603050405020304" pitchFamily="18" charset="0"/>
                <a:cs typeface="Calibri" panose="020F0502020204030204" pitchFamily="34" charset="0"/>
              </a:rPr>
              <a:t>η μεταφορά των ΥΔΟΜ στους Δήμους </a:t>
            </a:r>
            <a:r>
              <a:rPr lang="el-GR" altLang="el-GR" sz="1750" b="1" dirty="0">
                <a:latin typeface="Calibri" panose="020F0502020204030204" pitchFamily="34" charset="0"/>
                <a:ea typeface="Times New Roman" panose="02020603050405020304" pitchFamily="18" charset="0"/>
                <a:cs typeface="Calibri" panose="020F0502020204030204" pitchFamily="34" charset="0"/>
              </a:rPr>
              <a:t>απέτυχε. </a:t>
            </a:r>
          </a:p>
          <a:p>
            <a:pPr algn="just" eaLnBrk="1" hangingPunct="1">
              <a:spcBef>
                <a:spcPct val="0"/>
              </a:spcBef>
              <a:buClrTx/>
              <a:buFontTx/>
              <a:buNone/>
            </a:pPr>
            <a:r>
              <a:rPr lang="el-GR" altLang="el-GR" sz="1750" dirty="0">
                <a:latin typeface="Calibri" panose="020F0502020204030204" pitchFamily="34" charset="0"/>
                <a:ea typeface="Times New Roman" panose="02020603050405020304" pitchFamily="18" charset="0"/>
                <a:cs typeface="Calibri" panose="020F0502020204030204" pitchFamily="34" charset="0"/>
              </a:rPr>
              <a:t>Οι υπηρεσίες συρρικνώθηκαν, τα προβλήματα διογκώθηκαν. Η μετάβαση των Πολεοδομικών αρμοδιοτήτων απ’ τις Νομαρχίες στους Δήμους έγινε άτακτα, χωρίς κριτήρια και προδιαγραφές (μεταφορά προσωπικού, υλικού, αρχείου, κ.λπ.) με αποτέλεσμα τα ήδη υπάρχοντα προβλήματα Διοικητικής φύσεως (κυρίως </a:t>
            </a:r>
            <a:r>
              <a:rPr lang="el-GR" altLang="el-GR" sz="1750" dirty="0" err="1">
                <a:latin typeface="Calibri" panose="020F0502020204030204" pitchFamily="34" charset="0"/>
                <a:ea typeface="Times New Roman" panose="02020603050405020304" pitchFamily="18" charset="0"/>
                <a:cs typeface="Calibri" panose="020F0502020204030204" pitchFamily="34" charset="0"/>
              </a:rPr>
              <a:t>υποστελέχωσης</a:t>
            </a:r>
            <a:r>
              <a:rPr lang="el-GR" altLang="el-GR" sz="1750" dirty="0">
                <a:latin typeface="Calibri" panose="020F0502020204030204" pitchFamily="34" charset="0"/>
                <a:ea typeface="Times New Roman" panose="02020603050405020304" pitchFamily="18" charset="0"/>
                <a:cs typeface="Calibri" panose="020F0502020204030204" pitchFamily="34" charset="0"/>
              </a:rPr>
              <a:t>) να έχουν διογκωθεί. Κύριο πρόβλημα η </a:t>
            </a:r>
            <a:r>
              <a:rPr lang="el-GR" altLang="el-GR" sz="1750" dirty="0">
                <a:solidFill>
                  <a:srgbClr val="000000"/>
                </a:solidFill>
                <a:latin typeface="Calibri" panose="020F0502020204030204" pitchFamily="34" charset="0"/>
                <a:ea typeface="Times New Roman" panose="02020603050405020304" pitchFamily="18" charset="0"/>
                <a:cs typeface="Calibri" panose="020F0502020204030204" pitchFamily="34" charset="0"/>
              </a:rPr>
              <a:t>έλλειψη κατάλληλων στελεχών, κυρίως εξειδικευμένων στο πολεοδομικό δίκαιο νομικών. </a:t>
            </a:r>
          </a:p>
          <a:p>
            <a:pPr algn="just">
              <a:buFont typeface="Wingdings" panose="05000000000000000000" pitchFamily="2" charset="2"/>
              <a:buNone/>
            </a:pPr>
            <a:endParaRPr lang="el-GR" altLang="el-GR" sz="1000" dirty="0">
              <a:latin typeface="Calibri" panose="020F0502020204030204" pitchFamily="34" charset="0"/>
              <a:ea typeface="Times New Roman" panose="02020603050405020304" pitchFamily="18" charset="0"/>
              <a:cs typeface="Calibri" panose="020F0502020204030204" pitchFamily="34" charset="0"/>
            </a:endParaRPr>
          </a:p>
          <a:p>
            <a:pPr algn="just">
              <a:buFont typeface="Wingdings" panose="05000000000000000000" pitchFamily="2" charset="2"/>
              <a:buNone/>
            </a:pPr>
            <a:r>
              <a:rPr lang="el-GR" altLang="el-GR" sz="1750" dirty="0">
                <a:latin typeface="Calibri" panose="020F0502020204030204" pitchFamily="34" charset="0"/>
                <a:ea typeface="Times New Roman" panose="02020603050405020304" pitchFamily="18" charset="0"/>
                <a:cs typeface="Calibri" panose="020F0502020204030204" pitchFamily="34" charset="0"/>
              </a:rPr>
              <a:t>Οι αναπτυξιακοί οργανισμοί διογκώνουν το πρόβλημα αντί να το επιλύουν καθώς καταστρατηγούν το άρθρο 103 του Συντάγματος καθώς δεν είναι νόμιμη προγραμματική σύμβαση αντικείμενο της οποίας είναι η αντιμετώπιση της </a:t>
            </a:r>
            <a:r>
              <a:rPr lang="el-GR" altLang="el-GR" sz="1750" dirty="0" err="1">
                <a:latin typeface="Calibri" panose="020F0502020204030204" pitchFamily="34" charset="0"/>
                <a:ea typeface="Times New Roman" panose="02020603050405020304" pitchFamily="18" charset="0"/>
                <a:cs typeface="Calibri" panose="020F0502020204030204" pitchFamily="34" charset="0"/>
              </a:rPr>
              <a:t>υποστελέχωσης</a:t>
            </a:r>
            <a:r>
              <a:rPr lang="el-GR" altLang="el-GR" sz="1750" dirty="0">
                <a:latin typeface="Calibri" panose="020F0502020204030204" pitchFamily="34" charset="0"/>
                <a:ea typeface="Times New Roman" panose="02020603050405020304" pitchFamily="18" charset="0"/>
                <a:cs typeface="Calibri" panose="020F0502020204030204" pitchFamily="34" charset="0"/>
              </a:rPr>
              <a:t> υπηρεσιών του Δήμου, αφού στην πραγματικότητα οι συμβάσεις αυτές υποκρύπτουν πρόσληψη προσωπικού για την κάλυψη κενών οργανικών θέσεων. </a:t>
            </a:r>
            <a:r>
              <a:rPr lang="el-GR" altLang="el-GR" sz="1750" dirty="0">
                <a:latin typeface="Calibri" panose="020F0502020204030204" pitchFamily="34" charset="0"/>
              </a:rPr>
              <a:t>Δημιουργία πελατειακής σχέσης μεταξύ δήμου-πολίτη και </a:t>
            </a:r>
            <a:r>
              <a:rPr lang="el-GR" altLang="el-GR" sz="1750" dirty="0">
                <a:solidFill>
                  <a:srgbClr val="000000"/>
                </a:solidFill>
                <a:latin typeface="Calibri" panose="020F0502020204030204" pitchFamily="34" charset="0"/>
              </a:rPr>
              <a:t>έλλειψη πολιτικής βούλησης για επίλυση των προβλημάτων που εν τέλει έχουν να κάνουν με την καθημερινότητα του πολίτη.</a:t>
            </a:r>
            <a:r>
              <a:rPr lang="el-GR" altLang="el-GR" sz="1750" b="1" dirty="0">
                <a:solidFill>
                  <a:srgbClr val="000000"/>
                </a:solidFill>
                <a:latin typeface="Calibri" panose="020F0502020204030204" pitchFamily="34" charset="0"/>
              </a:rPr>
              <a:t> </a:t>
            </a:r>
          </a:p>
          <a:p>
            <a:pPr algn="just" eaLnBrk="1" hangingPunct="1">
              <a:spcBef>
                <a:spcPct val="0"/>
              </a:spcBef>
              <a:buClrTx/>
              <a:buFontTx/>
              <a:buNone/>
            </a:pPr>
            <a:endParaRPr lang="en-US" altLang="el-GR" sz="1750" dirty="0">
              <a:latin typeface="Arial" panose="020B0604020202020204" pitchFamily="34" charset="0"/>
            </a:endParaRPr>
          </a:p>
        </p:txBody>
      </p:sp>
      <p:sp>
        <p:nvSpPr>
          <p:cNvPr id="33796" name="6 - Θέση αριθμού διαφάνειας">
            <a:extLst>
              <a:ext uri="{FF2B5EF4-FFF2-40B4-BE49-F238E27FC236}">
                <a16:creationId xmlns:a16="http://schemas.microsoft.com/office/drawing/2014/main" id="{F56EC52E-96C3-7E67-2847-1AAECCE60801}"/>
              </a:ext>
            </a:extLst>
          </p:cNvPr>
          <p:cNvSpPr>
            <a:spLocks noGrp="1"/>
          </p:cNvSpPr>
          <p:nvPr>
            <p:ph type="sldNum" sz="quarter" idx="12"/>
          </p:nvPr>
        </p:nvSpPr>
        <p:spPr>
          <a:xfrm>
            <a:off x="6553200" y="6356350"/>
            <a:ext cx="2133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FC8F68FD-DA46-4B48-A193-6EE8307273DD}" type="slidenum">
              <a:rPr lang="el-GR" altLang="el-GR" sz="1200" smtClean="0">
                <a:latin typeface="Arial" panose="020B0604020202020204" pitchFamily="34" charset="0"/>
              </a:rPr>
              <a:pPr>
                <a:spcBef>
                  <a:spcPct val="0"/>
                </a:spcBef>
                <a:buClrTx/>
                <a:buFontTx/>
                <a:buNone/>
              </a:pPr>
              <a:t>24</a:t>
            </a:fld>
            <a:endParaRPr lang="el-GR" altLang="el-GR" sz="1200">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Θέση αριθμού διαφάνειας">
            <a:extLst>
              <a:ext uri="{FF2B5EF4-FFF2-40B4-BE49-F238E27FC236}">
                <a16:creationId xmlns:a16="http://schemas.microsoft.com/office/drawing/2014/main" id="{3D00E6C0-56E2-7F09-29DA-F03D3B7A5E7A}"/>
              </a:ext>
            </a:extLst>
          </p:cNvPr>
          <p:cNvSpPr>
            <a:spLocks noGrp="1"/>
          </p:cNvSpPr>
          <p:nvPr>
            <p:ph type="sldNum" sz="quarter" idx="12"/>
          </p:nvPr>
        </p:nvSpPr>
        <p:spPr>
          <a:xfrm>
            <a:off x="6553200" y="6356350"/>
            <a:ext cx="2133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A5E9418A-0CEB-4A38-AE8B-9E7D778F8350}" type="slidenum">
              <a:rPr lang="el-GR" altLang="el-GR" sz="1200" smtClean="0">
                <a:latin typeface="Arial" panose="020B0604020202020204" pitchFamily="34" charset="0"/>
              </a:rPr>
              <a:pPr>
                <a:spcBef>
                  <a:spcPct val="0"/>
                </a:spcBef>
                <a:buClrTx/>
                <a:buFontTx/>
                <a:buNone/>
              </a:pPr>
              <a:t>25</a:t>
            </a:fld>
            <a:endParaRPr lang="el-GR" altLang="el-GR" sz="1200">
              <a:latin typeface="Arial" panose="020B0604020202020204" pitchFamily="34" charset="0"/>
            </a:endParaRPr>
          </a:p>
        </p:txBody>
      </p:sp>
      <p:sp>
        <p:nvSpPr>
          <p:cNvPr id="34819" name="2 - Ορθογώνιο">
            <a:extLst>
              <a:ext uri="{FF2B5EF4-FFF2-40B4-BE49-F238E27FC236}">
                <a16:creationId xmlns:a16="http://schemas.microsoft.com/office/drawing/2014/main" id="{9D7C27FB-0615-D528-D079-DE9EFC8ED920}"/>
              </a:ext>
            </a:extLst>
          </p:cNvPr>
          <p:cNvSpPr>
            <a:spLocks noChangeArrowheads="1"/>
          </p:cNvSpPr>
          <p:nvPr/>
        </p:nvSpPr>
        <p:spPr bwMode="auto">
          <a:xfrm>
            <a:off x="323850" y="692150"/>
            <a:ext cx="86407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eaLnBrk="1" hangingPunct="1">
              <a:spcBef>
                <a:spcPct val="0"/>
              </a:spcBef>
              <a:buClrTx/>
              <a:buFont typeface="Wingdings" panose="05000000000000000000" pitchFamily="2" charset="2"/>
              <a:buNone/>
            </a:pPr>
            <a:endParaRPr lang="el-GR" altLang="el-GR" sz="2000">
              <a:latin typeface="Calibri" panose="020F0502020204030204" pitchFamily="34" charset="0"/>
            </a:endParaRPr>
          </a:p>
          <a:p>
            <a:pPr eaLnBrk="1" hangingPunct="1">
              <a:spcBef>
                <a:spcPct val="0"/>
              </a:spcBef>
              <a:buClrTx/>
              <a:buFont typeface="Wingdings" panose="05000000000000000000" pitchFamily="2" charset="2"/>
              <a:buNone/>
            </a:pPr>
            <a:endParaRPr lang="el-GR" altLang="el-GR" sz="2000">
              <a:latin typeface="Calibri" panose="020F0502020204030204" pitchFamily="34" charset="0"/>
            </a:endParaRPr>
          </a:p>
          <a:p>
            <a:pPr eaLnBrk="1" hangingPunct="1">
              <a:spcBef>
                <a:spcPct val="0"/>
              </a:spcBef>
              <a:buClrTx/>
              <a:buFont typeface="Wingdings" panose="05000000000000000000" pitchFamily="2" charset="2"/>
              <a:buNone/>
            </a:pPr>
            <a:endParaRPr lang="el-GR" altLang="el-GR" sz="2000">
              <a:latin typeface="Calibri" panose="020F0502020204030204" pitchFamily="34" charset="0"/>
            </a:endParaRPr>
          </a:p>
          <a:p>
            <a:pPr eaLnBrk="1" hangingPunct="1">
              <a:spcBef>
                <a:spcPct val="0"/>
              </a:spcBef>
              <a:buClrTx/>
              <a:buFont typeface="Wingdings" panose="05000000000000000000" pitchFamily="2" charset="2"/>
              <a:buNone/>
            </a:pPr>
            <a:endParaRPr lang="el-GR" altLang="el-GR" sz="2000">
              <a:latin typeface="Calibri" panose="020F0502020204030204" pitchFamily="34" charset="0"/>
            </a:endParaRPr>
          </a:p>
        </p:txBody>
      </p:sp>
      <p:sp>
        <p:nvSpPr>
          <p:cNvPr id="34820" name="3 - Ορθογώνιο">
            <a:extLst>
              <a:ext uri="{FF2B5EF4-FFF2-40B4-BE49-F238E27FC236}">
                <a16:creationId xmlns:a16="http://schemas.microsoft.com/office/drawing/2014/main" id="{2CFA6D3C-3468-6395-48C1-5DBBDA22999F}"/>
              </a:ext>
            </a:extLst>
          </p:cNvPr>
          <p:cNvSpPr>
            <a:spLocks noChangeArrowheads="1"/>
          </p:cNvSpPr>
          <p:nvPr/>
        </p:nvSpPr>
        <p:spPr bwMode="auto">
          <a:xfrm>
            <a:off x="611187" y="548680"/>
            <a:ext cx="82089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eaLnBrk="1" hangingPunct="1">
              <a:spcBef>
                <a:spcPct val="0"/>
              </a:spcBef>
              <a:buClrTx/>
              <a:buFontTx/>
              <a:buNone/>
            </a:pPr>
            <a:r>
              <a:rPr lang="el-GR" altLang="el-GR" sz="2800" b="1" dirty="0">
                <a:latin typeface="Calibri" panose="020F0502020204030204" pitchFamily="34" charset="0"/>
              </a:rPr>
              <a:t>Προτάσεις</a:t>
            </a:r>
            <a:endParaRPr lang="el-GR" altLang="el-GR" sz="2800" dirty="0">
              <a:latin typeface="Calibri" panose="020F0502020204030204" pitchFamily="34" charset="0"/>
            </a:endParaRPr>
          </a:p>
        </p:txBody>
      </p:sp>
      <p:sp>
        <p:nvSpPr>
          <p:cNvPr id="34821" name="TextBox 2">
            <a:extLst>
              <a:ext uri="{FF2B5EF4-FFF2-40B4-BE49-F238E27FC236}">
                <a16:creationId xmlns:a16="http://schemas.microsoft.com/office/drawing/2014/main" id="{36315982-9AAB-27B2-CCAD-1B7158533A92}"/>
              </a:ext>
            </a:extLst>
          </p:cNvPr>
          <p:cNvSpPr txBox="1">
            <a:spLocks noChangeArrowheads="1"/>
          </p:cNvSpPr>
          <p:nvPr/>
        </p:nvSpPr>
        <p:spPr bwMode="auto">
          <a:xfrm>
            <a:off x="539750" y="1700213"/>
            <a:ext cx="7704138" cy="476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57200">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Επαρκής στελέχωση των ΥΔΟΜ </a:t>
            </a:r>
            <a:r>
              <a:rPr lang="el-GR" altLang="el-GR" dirty="0">
                <a:latin typeface="Calibri" panose="020F0502020204030204" pitchFamily="34" charset="0"/>
                <a:ea typeface="Times New Roman" panose="02020603050405020304" pitchFamily="18" charset="0"/>
                <a:cs typeface="Calibri" panose="020F0502020204030204" pitchFamily="34" charset="0"/>
              </a:rPr>
              <a:t>με μηχανικούς ΠΕ και ΤΕ όλων των απαιτούμενων ειδικοτήτων καθώς και με το αναγκαίο προσωπικό όλων των εμπλεκομένων κλάδων, λαμβάνοντας υπόψη την πραγματικότητα όπως γεωγραφία της περιοχής (</a:t>
            </a:r>
            <a:r>
              <a:rPr lang="el-GR" altLang="el-GR" dirty="0" err="1">
                <a:latin typeface="Calibri" panose="020F0502020204030204" pitchFamily="34" charset="0"/>
                <a:ea typeface="Times New Roman" panose="02020603050405020304" pitchFamily="18" charset="0"/>
                <a:cs typeface="Calibri" panose="020F0502020204030204" pitchFamily="34" charset="0"/>
              </a:rPr>
              <a:t>νησιωτικότητα</a:t>
            </a:r>
            <a:r>
              <a:rPr lang="el-GR" altLang="el-GR" dirty="0">
                <a:latin typeface="Calibri" panose="020F0502020204030204" pitchFamily="34" charset="0"/>
                <a:ea typeface="Times New Roman" panose="02020603050405020304" pitchFamily="18" charset="0"/>
                <a:cs typeface="Calibri" panose="020F0502020204030204" pitchFamily="34" charset="0"/>
              </a:rPr>
              <a:t> – ορεινές και δασικές εκτάσεις), έκταση χωρικής αρμοδιότητας, πλήθος αιτημάτων, </a:t>
            </a:r>
            <a:r>
              <a:rPr lang="el-GR" altLang="el-GR" dirty="0" err="1">
                <a:latin typeface="Calibri" panose="020F0502020204030204" pitchFamily="34" charset="0"/>
                <a:ea typeface="Times New Roman" panose="02020603050405020304" pitchFamily="18" charset="0"/>
                <a:cs typeface="Calibri" panose="020F0502020204030204" pitchFamily="34" charset="0"/>
              </a:rPr>
              <a:t>κλπ</a:t>
            </a:r>
            <a:r>
              <a:rPr lang="el-GR" altLang="el-GR" dirty="0">
                <a:latin typeface="Calibri" panose="020F0502020204030204" pitchFamily="34" charset="0"/>
                <a:ea typeface="Times New Roman" panose="02020603050405020304" pitchFamily="18" charset="0"/>
                <a:cs typeface="Calibri" panose="020F0502020204030204" pitchFamily="34" charset="0"/>
              </a:rPr>
              <a:t>).</a:t>
            </a:r>
          </a:p>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Συνεργασία ΥΠΕΝ και ΥΠΕΣ</a:t>
            </a:r>
            <a:r>
              <a:rPr lang="el-GR" altLang="el-GR" dirty="0">
                <a:latin typeface="Calibri" panose="020F0502020204030204" pitchFamily="34" charset="0"/>
                <a:ea typeface="Times New Roman" panose="02020603050405020304" pitchFamily="18" charset="0"/>
                <a:cs typeface="Calibri" panose="020F0502020204030204" pitchFamily="34" charset="0"/>
              </a:rPr>
              <a:t>.</a:t>
            </a:r>
          </a:p>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Κωδικοποίηση και απλοποίηση της πολεοδομικής Νομοθεσίας</a:t>
            </a:r>
            <a:r>
              <a:rPr lang="el-GR" altLang="el-GR" dirty="0">
                <a:latin typeface="Calibri" panose="020F0502020204030204" pitchFamily="34" charset="0"/>
                <a:ea typeface="Times New Roman" panose="02020603050405020304" pitchFamily="18" charset="0"/>
                <a:cs typeface="Calibri" panose="020F0502020204030204" pitchFamily="34" charset="0"/>
              </a:rPr>
              <a:t>.</a:t>
            </a:r>
          </a:p>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Νομική Υποστήριξη </a:t>
            </a:r>
            <a:r>
              <a:rPr lang="el-GR" altLang="el-GR" dirty="0">
                <a:latin typeface="Calibri" panose="020F0502020204030204" pitchFamily="34" charset="0"/>
                <a:ea typeface="Times New Roman" panose="02020603050405020304" pitchFamily="18" charset="0"/>
                <a:cs typeface="Calibri" panose="020F0502020204030204" pitchFamily="34" charset="0"/>
              </a:rPr>
              <a:t>σε κάθε ΥΔΟΜ από εξειδικευμένους Νομικούς. </a:t>
            </a:r>
          </a:p>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Κατάργηση του νομοθετικού πλαισίου </a:t>
            </a:r>
            <a:r>
              <a:rPr lang="el-GR" altLang="el-GR" dirty="0">
                <a:latin typeface="Calibri" panose="020F0502020204030204" pitchFamily="34" charset="0"/>
                <a:ea typeface="Times New Roman" panose="02020603050405020304" pitchFamily="18" charset="0"/>
                <a:cs typeface="Calibri" panose="020F0502020204030204" pitchFamily="34" charset="0"/>
              </a:rPr>
              <a:t>που επιτρέπει τις προσωρινές και νομικά επισφαλείς λύσεις ανάθεσης καθηκόντων Δημόσιας Αρχής σε Συμβασιούχους Έργου, ή στην ΕΕΤΑΑ ή στους </a:t>
            </a:r>
            <a:r>
              <a:rPr lang="el-GR" altLang="el-GR" b="1" dirty="0">
                <a:latin typeface="Calibri" panose="020F0502020204030204" pitchFamily="34" charset="0"/>
                <a:ea typeface="Times New Roman" panose="02020603050405020304" pitchFamily="18" charset="0"/>
                <a:cs typeface="Calibri" panose="020F0502020204030204" pitchFamily="34" charset="0"/>
              </a:rPr>
              <a:t>Αναπτυξιακούς Οργανισμούς </a:t>
            </a:r>
            <a:r>
              <a:rPr lang="el-GR" altLang="el-GR" dirty="0">
                <a:latin typeface="Calibri" panose="020F0502020204030204" pitchFamily="34" charset="0"/>
                <a:ea typeface="Times New Roman" panose="02020603050405020304" pitchFamily="18" charset="0"/>
                <a:cs typeface="Calibri" panose="020F0502020204030204" pitchFamily="34" charset="0"/>
              </a:rPr>
              <a:t>με τις οποίες θα δημιουργηθούν τεράστια θέματα νομιμότητας με τις εκδοθείσες Διοικητικές Πράξεις (οικοδομική άδεια, έκθεση επικινδύνου, έκθεση αυτοψίας αυθαίρετης κατασκευής, κ.λπ.). </a:t>
            </a:r>
          </a:p>
          <a:p>
            <a:pPr marL="285750" indent="-285750" algn="just">
              <a:buFont typeface="Wingdings" panose="05000000000000000000" pitchFamily="2" charset="2"/>
              <a:buChar char="v"/>
            </a:pPr>
            <a:r>
              <a:rPr lang="el-GR" altLang="el-GR" b="1" dirty="0">
                <a:latin typeface="Calibri" panose="020F0502020204030204" pitchFamily="34" charset="0"/>
                <a:ea typeface="Times New Roman" panose="02020603050405020304" pitchFamily="18" charset="0"/>
                <a:cs typeface="Calibri" panose="020F0502020204030204" pitchFamily="34" charset="0"/>
              </a:rPr>
              <a:t>Επανεξέταση των Επιπέδων λειτουργίας </a:t>
            </a:r>
            <a:r>
              <a:rPr lang="el-GR" altLang="el-GR" dirty="0">
                <a:latin typeface="Calibri" panose="020F0502020204030204" pitchFamily="34" charset="0"/>
                <a:ea typeface="Times New Roman" panose="02020603050405020304" pitchFamily="18" charset="0"/>
                <a:cs typeface="Calibri" panose="020F0502020204030204" pitchFamily="34" charset="0"/>
              </a:rPr>
              <a:t>των ΥΔΟΜ από τους Δήμους σε συνάρτηση με τη λειτουργία των Παρατηρητηρίων Δόμησης. </a:t>
            </a:r>
          </a:p>
          <a:p>
            <a:pPr marL="171450" indent="-171450" algn="just">
              <a:lnSpc>
                <a:spcPct val="150000"/>
              </a:lnSpc>
              <a:buFont typeface="Wingdings" panose="05000000000000000000" pitchFamily="2" charset="2"/>
              <a:buChar char="v"/>
            </a:pPr>
            <a:endParaRPr lang="el-GR" altLang="el-GR" sz="1200" dirty="0">
              <a:latin typeface="Arial" panose="020B0604020202020204" pitchFamily="34" charset="0"/>
              <a:ea typeface="Times New Roman" panose="02020603050405020304" pitchFamily="18" charset="0"/>
              <a:cs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C227B4C7-2AA0-2B75-402D-9ACEEFEB9F24}"/>
              </a:ext>
            </a:extLst>
          </p:cNvPr>
          <p:cNvSpPr>
            <a:spLocks noGrp="1" noChangeArrowheads="1"/>
          </p:cNvSpPr>
          <p:nvPr>
            <p:ph type="body" idx="4294967295"/>
          </p:nvPr>
        </p:nvSpPr>
        <p:spPr>
          <a:xfrm>
            <a:off x="107504" y="136525"/>
            <a:ext cx="7848872" cy="412155"/>
          </a:xfrm>
        </p:spPr>
        <p:txBody>
          <a:bodyPr/>
          <a:lstStyle/>
          <a:p>
            <a:pPr eaLnBrk="1" hangingPunct="1">
              <a:buFont typeface="Wingdings" panose="05000000000000000000" pitchFamily="2" charset="2"/>
              <a:buNone/>
            </a:pPr>
            <a:r>
              <a:rPr lang="el-GR" altLang="el-GR" sz="2800" b="1" dirty="0">
                <a:latin typeface="Calibri" panose="020F0502020204030204" pitchFamily="34" charset="0"/>
              </a:rPr>
              <a:t>Η επόμενη μέρα ?</a:t>
            </a:r>
          </a:p>
          <a:p>
            <a:pPr algn="ctr" eaLnBrk="1" hangingPunct="1">
              <a:buFont typeface="Wingdings" panose="05000000000000000000" pitchFamily="2" charset="2"/>
              <a:buNone/>
            </a:pPr>
            <a:endParaRPr lang="el-GR" altLang="el-GR" sz="2400" dirty="0">
              <a:latin typeface="Times New Roman" panose="02020603050405020304" pitchFamily="18" charset="0"/>
              <a:cs typeface="Times New Roman" panose="02020603050405020304" pitchFamily="18" charset="0"/>
            </a:endParaRPr>
          </a:p>
          <a:p>
            <a:pPr algn="ctr" eaLnBrk="1" hangingPunct="1">
              <a:buFont typeface="Wingdings" panose="05000000000000000000" pitchFamily="2" charset="2"/>
              <a:buNone/>
            </a:pPr>
            <a:endParaRPr lang="el-GR" altLang="el-GR" sz="1900" b="1" dirty="0">
              <a:latin typeface="Arial" panose="020B0604020202020204" pitchFamily="34" charset="0"/>
              <a:cs typeface="Times New Roman" panose="02020603050405020304" pitchFamily="18" charset="0"/>
            </a:endParaRPr>
          </a:p>
        </p:txBody>
      </p:sp>
      <p:sp>
        <p:nvSpPr>
          <p:cNvPr id="35843" name="3 - Θέση αριθμού διαφάνειας">
            <a:extLst>
              <a:ext uri="{FF2B5EF4-FFF2-40B4-BE49-F238E27FC236}">
                <a16:creationId xmlns:a16="http://schemas.microsoft.com/office/drawing/2014/main" id="{306EFBA2-76C1-B49B-9409-8B5DF0BA69B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48201A3E-7BD2-4BBF-AA0F-A36D4FFE7CD7}" type="slidenum">
              <a:rPr lang="el-GR" altLang="el-GR" sz="1200" smtClean="0"/>
              <a:pPr>
                <a:spcBef>
                  <a:spcPct val="0"/>
                </a:spcBef>
                <a:buClrTx/>
                <a:buFontTx/>
                <a:buNone/>
              </a:pPr>
              <a:t>26</a:t>
            </a:fld>
            <a:endParaRPr lang="el-GR" altLang="el-GR" sz="1200"/>
          </a:p>
        </p:txBody>
      </p:sp>
      <p:graphicFrame>
        <p:nvGraphicFramePr>
          <p:cNvPr id="2" name="Διάγραμμα 1">
            <a:extLst>
              <a:ext uri="{FF2B5EF4-FFF2-40B4-BE49-F238E27FC236}">
                <a16:creationId xmlns:a16="http://schemas.microsoft.com/office/drawing/2014/main" id="{95CF9590-CD83-441E-3991-FFC0D3BEB7BE}"/>
              </a:ext>
            </a:extLst>
          </p:cNvPr>
          <p:cNvGraphicFramePr/>
          <p:nvPr>
            <p:extLst>
              <p:ext uri="{D42A27DB-BD31-4B8C-83A1-F6EECF244321}">
                <p14:modId xmlns:p14="http://schemas.microsoft.com/office/powerpoint/2010/main" val="4121836209"/>
              </p:ext>
            </p:extLst>
          </p:nvPr>
        </p:nvGraphicFramePr>
        <p:xfrm>
          <a:off x="380256" y="836711"/>
          <a:ext cx="8208912" cy="5336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Ορθογώνιο 2">
            <a:extLst>
              <a:ext uri="{FF2B5EF4-FFF2-40B4-BE49-F238E27FC236}">
                <a16:creationId xmlns:a16="http://schemas.microsoft.com/office/drawing/2014/main" id="{122E1490-4BA7-7296-3DCA-2C8DBF219EAB}"/>
              </a:ext>
            </a:extLst>
          </p:cNvPr>
          <p:cNvSpPr/>
          <p:nvPr/>
        </p:nvSpPr>
        <p:spPr>
          <a:xfrm>
            <a:off x="3084289" y="3573016"/>
            <a:ext cx="2975421" cy="602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500" dirty="0">
                <a:solidFill>
                  <a:schemeClr val="tx1"/>
                </a:solidFill>
              </a:rPr>
              <a:t>Πολεοδομικά Γραφεία</a:t>
            </a:r>
          </a:p>
          <a:p>
            <a:pPr algn="ctr"/>
            <a:r>
              <a:rPr lang="el-GR" sz="1500" dirty="0">
                <a:solidFill>
                  <a:schemeClr val="tx1"/>
                </a:solidFill>
              </a:rPr>
              <a:t>– </a:t>
            </a:r>
            <a:r>
              <a:rPr lang="el-GR" sz="1500" dirty="0" err="1">
                <a:solidFill>
                  <a:schemeClr val="tx1"/>
                </a:solidFill>
              </a:rPr>
              <a:t>Πολεοδομιες</a:t>
            </a:r>
            <a:r>
              <a:rPr lang="el-GR" sz="1500" dirty="0">
                <a:solidFill>
                  <a:schemeClr val="tx1"/>
                </a:solidFill>
              </a:rPr>
              <a:t> </a:t>
            </a:r>
          </a:p>
          <a:p>
            <a:pPr algn="ctr"/>
            <a:r>
              <a:rPr lang="el-GR" sz="1500" dirty="0">
                <a:solidFill>
                  <a:schemeClr val="tx1"/>
                </a:solidFill>
              </a:rPr>
              <a:t>– ΥΔΟΜ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952667B-163A-5A75-A11A-10618304E2E3}"/>
              </a:ext>
            </a:extLst>
          </p:cNvPr>
          <p:cNvSpPr>
            <a:spLocks noGrp="1"/>
          </p:cNvSpPr>
          <p:nvPr>
            <p:ph type="sldNum" sz="quarter" idx="12"/>
          </p:nvPr>
        </p:nvSpPr>
        <p:spPr/>
        <p:txBody>
          <a:bodyPr/>
          <a:lstStyle/>
          <a:p>
            <a:pPr>
              <a:defRPr/>
            </a:pPr>
            <a:fld id="{7B785F06-CDCC-48BD-BC7B-5E4E4DB3D31E}" type="slidenum">
              <a:rPr lang="el-GR" altLang="el-GR" smtClean="0"/>
              <a:pPr>
                <a:defRPr/>
              </a:pPr>
              <a:t>27</a:t>
            </a:fld>
            <a:endParaRPr lang="el-GR" altLang="el-GR"/>
          </a:p>
        </p:txBody>
      </p:sp>
      <p:graphicFrame>
        <p:nvGraphicFramePr>
          <p:cNvPr id="3" name="Διάγραμμα 2">
            <a:extLst>
              <a:ext uri="{FF2B5EF4-FFF2-40B4-BE49-F238E27FC236}">
                <a16:creationId xmlns:a16="http://schemas.microsoft.com/office/drawing/2014/main" id="{23FA5189-B9DA-17E9-ED5A-A4F90C90663C}"/>
              </a:ext>
            </a:extLst>
          </p:cNvPr>
          <p:cNvGraphicFramePr/>
          <p:nvPr>
            <p:extLst>
              <p:ext uri="{D42A27DB-BD31-4B8C-83A1-F6EECF244321}">
                <p14:modId xmlns:p14="http://schemas.microsoft.com/office/powerpoint/2010/main" val="2258673452"/>
              </p:ext>
            </p:extLst>
          </p:nvPr>
        </p:nvGraphicFramePr>
        <p:xfrm>
          <a:off x="2444661" y="140893"/>
          <a:ext cx="4498109" cy="3385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Ορθογώνιο 3">
            <a:extLst>
              <a:ext uri="{FF2B5EF4-FFF2-40B4-BE49-F238E27FC236}">
                <a16:creationId xmlns:a16="http://schemas.microsoft.com/office/drawing/2014/main" id="{B94B7916-1B2C-C6F6-B74C-F47EA670B416}"/>
              </a:ext>
            </a:extLst>
          </p:cNvPr>
          <p:cNvSpPr/>
          <p:nvPr/>
        </p:nvSpPr>
        <p:spPr>
          <a:xfrm>
            <a:off x="3802705" y="1633444"/>
            <a:ext cx="1782020" cy="4779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b="1" dirty="0">
                <a:solidFill>
                  <a:schemeClr val="tx1"/>
                </a:solidFill>
                <a:latin typeface="Calibri" panose="020F0502020204030204" pitchFamily="34" charset="0"/>
                <a:ea typeface="Calibri" panose="020F0502020204030204" pitchFamily="34" charset="0"/>
                <a:cs typeface="Calibri" panose="020F0502020204030204" pitchFamily="34" charset="0"/>
              </a:rPr>
              <a:t>Τμήμα Α’ – Έκδοση  Οικοδομικών Αδειών</a:t>
            </a:r>
          </a:p>
        </p:txBody>
      </p:sp>
      <p:graphicFrame>
        <p:nvGraphicFramePr>
          <p:cNvPr id="5" name="Διάγραμμα 4">
            <a:extLst>
              <a:ext uri="{FF2B5EF4-FFF2-40B4-BE49-F238E27FC236}">
                <a16:creationId xmlns:a16="http://schemas.microsoft.com/office/drawing/2014/main" id="{413D0009-7534-24A1-5344-2A6A6CD0D2CE}"/>
              </a:ext>
            </a:extLst>
          </p:cNvPr>
          <p:cNvGraphicFramePr/>
          <p:nvPr>
            <p:extLst>
              <p:ext uri="{D42A27DB-BD31-4B8C-83A1-F6EECF244321}">
                <p14:modId xmlns:p14="http://schemas.microsoft.com/office/powerpoint/2010/main" val="1458832779"/>
              </p:ext>
            </p:extLst>
          </p:nvPr>
        </p:nvGraphicFramePr>
        <p:xfrm>
          <a:off x="0" y="3501955"/>
          <a:ext cx="4498109" cy="33858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Ορθογώνιο 5">
            <a:extLst>
              <a:ext uri="{FF2B5EF4-FFF2-40B4-BE49-F238E27FC236}">
                <a16:creationId xmlns:a16="http://schemas.microsoft.com/office/drawing/2014/main" id="{DB6560E2-0F0C-7D3D-FF55-DB8F08712ECA}"/>
              </a:ext>
            </a:extLst>
          </p:cNvPr>
          <p:cNvSpPr/>
          <p:nvPr/>
        </p:nvSpPr>
        <p:spPr>
          <a:xfrm>
            <a:off x="1601055" y="4915468"/>
            <a:ext cx="1696328" cy="4853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b="1" dirty="0">
                <a:solidFill>
                  <a:schemeClr val="tx1"/>
                </a:solidFill>
                <a:latin typeface="Calibri" panose="020F0502020204030204" pitchFamily="34" charset="0"/>
                <a:ea typeface="Calibri" panose="020F0502020204030204" pitchFamily="34" charset="0"/>
                <a:cs typeface="Calibri" panose="020F0502020204030204" pitchFamily="34" charset="0"/>
              </a:rPr>
              <a:t>Τμήμα Β’ – Ελέγχου Κατασκευών</a:t>
            </a:r>
            <a:endParaRPr lang="el-GR" sz="1400" dirty="0">
              <a:solidFill>
                <a:schemeClr val="tx1"/>
              </a:solidFill>
            </a:endParaRPr>
          </a:p>
        </p:txBody>
      </p:sp>
      <p:graphicFrame>
        <p:nvGraphicFramePr>
          <p:cNvPr id="7" name="Διάγραμμα 6">
            <a:extLst>
              <a:ext uri="{FF2B5EF4-FFF2-40B4-BE49-F238E27FC236}">
                <a16:creationId xmlns:a16="http://schemas.microsoft.com/office/drawing/2014/main" id="{046003F8-87BB-E10B-06F1-A332CF54F03A}"/>
              </a:ext>
            </a:extLst>
          </p:cNvPr>
          <p:cNvGraphicFramePr/>
          <p:nvPr>
            <p:extLst>
              <p:ext uri="{D42A27DB-BD31-4B8C-83A1-F6EECF244321}">
                <p14:modId xmlns:p14="http://schemas.microsoft.com/office/powerpoint/2010/main" val="3599054895"/>
              </p:ext>
            </p:extLst>
          </p:nvPr>
        </p:nvGraphicFramePr>
        <p:xfrm>
          <a:off x="4645891" y="3465198"/>
          <a:ext cx="4498109" cy="3385897"/>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8" name="Ορθογώνιο 7">
            <a:extLst>
              <a:ext uri="{FF2B5EF4-FFF2-40B4-BE49-F238E27FC236}">
                <a16:creationId xmlns:a16="http://schemas.microsoft.com/office/drawing/2014/main" id="{E83A00C8-333D-C1CD-0DA5-FD5B114A8A9B}"/>
              </a:ext>
            </a:extLst>
          </p:cNvPr>
          <p:cNvSpPr/>
          <p:nvPr/>
        </p:nvSpPr>
        <p:spPr>
          <a:xfrm>
            <a:off x="5907088" y="4726097"/>
            <a:ext cx="2071364" cy="8640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b="1" dirty="0">
                <a:solidFill>
                  <a:schemeClr val="tx1"/>
                </a:solidFill>
                <a:latin typeface="Calibri" panose="020F0502020204030204" pitchFamily="34" charset="0"/>
                <a:ea typeface="Calibri" panose="020F0502020204030204" pitchFamily="34" charset="0"/>
                <a:cs typeface="Calibri" panose="020F0502020204030204" pitchFamily="34" charset="0"/>
              </a:rPr>
              <a:t>Τμήμα Γ’ – Πολεοδομικού Σχεδιασμού &amp; Εφαρμογών</a:t>
            </a:r>
          </a:p>
        </p:txBody>
      </p:sp>
      <p:sp>
        <p:nvSpPr>
          <p:cNvPr id="9" name="Rectangle 3">
            <a:extLst>
              <a:ext uri="{FF2B5EF4-FFF2-40B4-BE49-F238E27FC236}">
                <a16:creationId xmlns:a16="http://schemas.microsoft.com/office/drawing/2014/main" id="{C0BA7FCD-CD0F-3FBC-5BBC-BAA9DD5A2915}"/>
              </a:ext>
            </a:extLst>
          </p:cNvPr>
          <p:cNvSpPr txBox="1">
            <a:spLocks noChangeArrowheads="1"/>
          </p:cNvSpPr>
          <p:nvPr/>
        </p:nvSpPr>
        <p:spPr bwMode="auto">
          <a:xfrm>
            <a:off x="251520" y="210914"/>
            <a:ext cx="7848872" cy="412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cs typeface="+mn-cs"/>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cs typeface="+mn-cs"/>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cs typeface="+mn-cs"/>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a:lstStyle>
          <a:p>
            <a:pPr eaLnBrk="1" hangingPunct="1">
              <a:buFont typeface="Wingdings" panose="05000000000000000000" pitchFamily="2" charset="2"/>
              <a:buNone/>
            </a:pPr>
            <a:r>
              <a:rPr lang="el-GR" altLang="el-GR" sz="2800" b="1" kern="0" dirty="0">
                <a:latin typeface="Calibri" panose="020F0502020204030204" pitchFamily="34" charset="0"/>
              </a:rPr>
              <a:t>Η επόμενη μέρα ?</a:t>
            </a:r>
          </a:p>
          <a:p>
            <a:pPr algn="ctr" eaLnBrk="1" hangingPunct="1">
              <a:buFont typeface="Wingdings" panose="05000000000000000000" pitchFamily="2" charset="2"/>
              <a:buNone/>
            </a:pPr>
            <a:endParaRPr lang="el-GR" altLang="el-GR" sz="2400" kern="0" dirty="0">
              <a:latin typeface="Times New Roman" panose="02020603050405020304" pitchFamily="18" charset="0"/>
              <a:cs typeface="Times New Roman" panose="02020603050405020304" pitchFamily="18" charset="0"/>
            </a:endParaRPr>
          </a:p>
          <a:p>
            <a:pPr algn="ctr" eaLnBrk="1" hangingPunct="1">
              <a:buFont typeface="Wingdings" panose="05000000000000000000" pitchFamily="2" charset="2"/>
              <a:buNone/>
            </a:pPr>
            <a:endParaRPr lang="el-GR" altLang="el-GR" sz="1900" b="1" kern="0"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94128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05611284-5165-4F08-21D3-CB4F116A32CE}"/>
              </a:ext>
            </a:extLst>
          </p:cNvPr>
          <p:cNvSpPr>
            <a:spLocks noGrp="1"/>
          </p:cNvSpPr>
          <p:nvPr>
            <p:ph type="sldNum" sz="quarter" idx="12"/>
          </p:nvPr>
        </p:nvSpPr>
        <p:spPr/>
        <p:txBody>
          <a:bodyPr/>
          <a:lstStyle/>
          <a:p>
            <a:pPr>
              <a:defRPr/>
            </a:pPr>
            <a:fld id="{7B785F06-CDCC-48BD-BC7B-5E4E4DB3D31E}" type="slidenum">
              <a:rPr lang="el-GR" altLang="el-GR" smtClean="0"/>
              <a:pPr>
                <a:defRPr/>
              </a:pPr>
              <a:t>28</a:t>
            </a:fld>
            <a:endParaRPr lang="el-GR" altLang="el-GR"/>
          </a:p>
        </p:txBody>
      </p:sp>
      <p:sp>
        <p:nvSpPr>
          <p:cNvPr id="3" name="Ορθογώνιο 2">
            <a:extLst>
              <a:ext uri="{FF2B5EF4-FFF2-40B4-BE49-F238E27FC236}">
                <a16:creationId xmlns:a16="http://schemas.microsoft.com/office/drawing/2014/main" id="{7E4734CB-5450-B5A1-6B3E-D5771F8A0006}"/>
              </a:ext>
            </a:extLst>
          </p:cNvPr>
          <p:cNvSpPr/>
          <p:nvPr/>
        </p:nvSpPr>
        <p:spPr bwMode="auto">
          <a:xfrm>
            <a:off x="2051720" y="1988840"/>
            <a:ext cx="5184576" cy="86409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l-GR" sz="2500" b="1" i="0" u="none" strike="noStrike" normalizeH="0" baseline="0" dirty="0">
                <a:ln w="22225">
                  <a:solidFill>
                    <a:schemeClr val="accent2"/>
                  </a:solidFill>
                  <a:prstDash val="solid"/>
                </a:ln>
                <a:solidFill>
                  <a:schemeClr val="accent2">
                    <a:lumMod val="40000"/>
                    <a:lumOff val="60000"/>
                  </a:schemeClr>
                </a:solidFill>
                <a:latin typeface="Verdana" pitchFamily="34" charset="0"/>
                <a:cs typeface="Arial" charset="0"/>
              </a:rPr>
              <a:t>Σας ευχαριστώ!</a:t>
            </a:r>
          </a:p>
        </p:txBody>
      </p:sp>
    </p:spTree>
    <p:extLst>
      <p:ext uri="{BB962C8B-B14F-4D97-AF65-F5344CB8AC3E}">
        <p14:creationId xmlns:p14="http://schemas.microsoft.com/office/powerpoint/2010/main" val="1287260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Θέση αριθμού διαφάνειας">
            <a:extLst>
              <a:ext uri="{FF2B5EF4-FFF2-40B4-BE49-F238E27FC236}">
                <a16:creationId xmlns:a16="http://schemas.microsoft.com/office/drawing/2014/main" id="{9DA50A34-E317-05E7-8E21-EEC4DC87FE2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71305049-D884-4991-9300-3F47B393FF29}" type="slidenum">
              <a:rPr lang="el-GR" altLang="el-GR" sz="1200" smtClean="0"/>
              <a:pPr>
                <a:spcBef>
                  <a:spcPct val="0"/>
                </a:spcBef>
                <a:buClrTx/>
                <a:buFontTx/>
                <a:buNone/>
              </a:pPr>
              <a:t>3</a:t>
            </a:fld>
            <a:endParaRPr lang="el-GR" altLang="el-GR" sz="1200"/>
          </a:p>
        </p:txBody>
      </p:sp>
      <p:sp>
        <p:nvSpPr>
          <p:cNvPr id="11267" name="2 - Ορθογώνιο">
            <a:extLst>
              <a:ext uri="{FF2B5EF4-FFF2-40B4-BE49-F238E27FC236}">
                <a16:creationId xmlns:a16="http://schemas.microsoft.com/office/drawing/2014/main" id="{91DD404D-1C4A-5F7C-656D-A4097AAF5A1F}"/>
              </a:ext>
            </a:extLst>
          </p:cNvPr>
          <p:cNvSpPr>
            <a:spLocks noChangeArrowheads="1"/>
          </p:cNvSpPr>
          <p:nvPr/>
        </p:nvSpPr>
        <p:spPr bwMode="auto">
          <a:xfrm>
            <a:off x="357188" y="1428750"/>
            <a:ext cx="8143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endParaRPr lang="en-US" altLang="el-GR" sz="1800"/>
          </a:p>
          <a:p>
            <a:pPr algn="just" eaLnBrk="1" hangingPunct="1">
              <a:spcBef>
                <a:spcPct val="0"/>
              </a:spcBef>
              <a:buClrTx/>
              <a:buFontTx/>
              <a:buNone/>
            </a:pPr>
            <a:endParaRPr lang="el-GR" altLang="el-GR" sz="1800"/>
          </a:p>
          <a:p>
            <a:pPr algn="just" eaLnBrk="1" hangingPunct="1">
              <a:spcBef>
                <a:spcPct val="0"/>
              </a:spcBef>
              <a:buClrTx/>
              <a:buFontTx/>
              <a:buNone/>
            </a:pPr>
            <a:endParaRPr lang="el-GR" altLang="el-GR" sz="1800" b="1"/>
          </a:p>
        </p:txBody>
      </p:sp>
      <p:sp>
        <p:nvSpPr>
          <p:cNvPr id="11268" name="4 - Ορθογώνιο">
            <a:extLst>
              <a:ext uri="{FF2B5EF4-FFF2-40B4-BE49-F238E27FC236}">
                <a16:creationId xmlns:a16="http://schemas.microsoft.com/office/drawing/2014/main" id="{80503A5D-DAC9-9D7E-D3A2-89D3ECFD06F1}"/>
              </a:ext>
            </a:extLst>
          </p:cNvPr>
          <p:cNvSpPr>
            <a:spLocks noChangeArrowheads="1"/>
          </p:cNvSpPr>
          <p:nvPr/>
        </p:nvSpPr>
        <p:spPr bwMode="auto">
          <a:xfrm>
            <a:off x="714375" y="1857375"/>
            <a:ext cx="771525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γ) ο </a:t>
            </a:r>
            <a:r>
              <a:rPr lang="el-GR" altLang="el-GR" sz="2000" b="1">
                <a:latin typeface="Calibri" panose="020F0502020204030204" pitchFamily="34" charset="0"/>
                <a:cs typeface="Calibri" panose="020F0502020204030204" pitchFamily="34" charset="0"/>
              </a:rPr>
              <a:t>Ν.2539/97 πρόγραμμα «Καποδίστριας» - </a:t>
            </a:r>
            <a:r>
              <a:rPr lang="el-GR" altLang="el-GR" sz="2000">
                <a:latin typeface="Calibri" panose="020F0502020204030204" pitchFamily="34" charset="0"/>
                <a:cs typeface="Calibri" panose="020F0502020204030204" pitchFamily="34" charset="0"/>
              </a:rPr>
              <a:t> αφορούσε την ανασυγκρότηση της Α΄ βάθμιας Τοπικής Αυτοδιοίκησης. </a:t>
            </a:r>
          </a:p>
          <a:p>
            <a:pPr algn="just" eaLnBrk="1" hangingPunct="1">
              <a:spcBef>
                <a:spcPct val="0"/>
              </a:spcBef>
              <a:buClrTx/>
              <a:buFontTx/>
              <a:buNone/>
            </a:pPr>
            <a:r>
              <a:rPr lang="el-GR" altLang="el-GR" sz="2000">
                <a:latin typeface="Calibri" panose="020F0502020204030204" pitchFamily="34" charset="0"/>
                <a:cs typeface="Calibri" panose="020F0502020204030204" pitchFamily="34" charset="0"/>
              </a:rPr>
              <a:t>Συνένωση των </a:t>
            </a:r>
            <a:r>
              <a:rPr lang="el-GR" altLang="el-GR" sz="2000" b="1">
                <a:latin typeface="Calibri" panose="020F0502020204030204" pitchFamily="34" charset="0"/>
                <a:cs typeface="Calibri" panose="020F0502020204030204" pitchFamily="34" charset="0"/>
              </a:rPr>
              <a:t>5755 δήμων και κοινοτήτων </a:t>
            </a:r>
            <a:r>
              <a:rPr lang="el-GR" altLang="el-GR" sz="2000">
                <a:latin typeface="Calibri" panose="020F0502020204030204" pitchFamily="34" charset="0"/>
                <a:cs typeface="Calibri" panose="020F0502020204030204" pitchFamily="34" charset="0"/>
              </a:rPr>
              <a:t>της χώρας σε νέους διευρυμένους </a:t>
            </a:r>
            <a:r>
              <a:rPr lang="el-GR" altLang="el-GR" sz="2000" b="1">
                <a:latin typeface="Calibri" panose="020F0502020204030204" pitchFamily="34" charset="0"/>
                <a:cs typeface="Calibri" panose="020F0502020204030204" pitchFamily="34" charset="0"/>
              </a:rPr>
              <a:t>1034 δήμους και κοινότητες</a:t>
            </a:r>
            <a:r>
              <a:rPr lang="el-GR" altLang="el-GR" sz="2000">
                <a:latin typeface="Calibri" panose="020F0502020204030204" pitchFamily="34" charset="0"/>
                <a:cs typeface="Calibri" panose="020F0502020204030204" pitchFamily="34" charset="0"/>
              </a:rPr>
              <a:t>. </a:t>
            </a:r>
          </a:p>
          <a:p>
            <a:pPr algn="just" eaLnBrk="1" hangingPunct="1">
              <a:spcBef>
                <a:spcPct val="0"/>
              </a:spcBef>
              <a:buClrTx/>
              <a:buFontTx/>
              <a:buNone/>
            </a:pPr>
            <a:r>
              <a:rPr lang="el-GR" altLang="el-GR" sz="2000" u="sng">
                <a:latin typeface="Calibri" panose="020F0502020204030204" pitchFamily="34" charset="0"/>
                <a:cs typeface="Calibri" panose="020F0502020204030204" pitchFamily="34" charset="0"/>
              </a:rPr>
              <a:t>Στους Δήμους δεν προβλέφθηκε υποχρεωτική δημιουργία πολεοδομικών υπηρεσιών,</a:t>
            </a:r>
            <a:r>
              <a:rPr lang="el-GR" altLang="el-GR" sz="2000">
                <a:latin typeface="Calibri" panose="020F0502020204030204" pitchFamily="34" charset="0"/>
                <a:cs typeface="Calibri" panose="020F0502020204030204" pitchFamily="34" charset="0"/>
              </a:rPr>
              <a:t> ωστόσο κάποιοι Δήμοι δημιούργησαν πολεοδομικές υπηρεσίες και ταυτόχρονα ενισχύθηκαν με προσλήψεις μηχανικών όλων των ειδικοτήτων για την εύρυθμη λειτουργία του θεσμού. </a:t>
            </a:r>
          </a:p>
          <a:p>
            <a:pPr algn="just" eaLnBrk="1" hangingPunct="1">
              <a:spcBef>
                <a:spcPct val="0"/>
              </a:spcBef>
              <a:buClrTx/>
              <a:buFontTx/>
              <a:buNone/>
            </a:pPr>
            <a:r>
              <a:rPr lang="el-GR" altLang="el-GR" sz="1800" i="1">
                <a:latin typeface="Calibri" panose="020F0502020204030204" pitchFamily="34" charset="0"/>
                <a:cs typeface="Calibri" panose="020F0502020204030204" pitchFamily="34" charset="0"/>
              </a:rPr>
              <a:t>	Π.χ. Ο Δήμος Ξάνθης είχε υπηρεσία και σε επίπεδο Νομού</a:t>
            </a:r>
          </a:p>
          <a:p>
            <a:pPr algn="just" eaLnBrk="1" hangingPunct="1">
              <a:spcBef>
                <a:spcPct val="0"/>
              </a:spcBef>
              <a:buClrTx/>
              <a:buFontTx/>
              <a:buNone/>
            </a:pPr>
            <a:r>
              <a:rPr lang="el-GR" altLang="el-GR" sz="1800" i="1">
                <a:latin typeface="Calibri" panose="020F0502020204030204" pitchFamily="34" charset="0"/>
                <a:cs typeface="Calibri" panose="020F0502020204030204" pitchFamily="34" charset="0"/>
              </a:rPr>
              <a:t>	και σε επίπεδο Δήμου.</a:t>
            </a:r>
          </a:p>
        </p:txBody>
      </p:sp>
      <p:sp>
        <p:nvSpPr>
          <p:cNvPr id="11269" name="5 - Ορθογώνιο">
            <a:extLst>
              <a:ext uri="{FF2B5EF4-FFF2-40B4-BE49-F238E27FC236}">
                <a16:creationId xmlns:a16="http://schemas.microsoft.com/office/drawing/2014/main" id="{BD62C503-B2E0-C65E-29E2-C314E548E71B}"/>
              </a:ext>
            </a:extLst>
          </p:cNvPr>
          <p:cNvSpPr>
            <a:spLocks noChangeArrowheads="1"/>
          </p:cNvSpPr>
          <p:nvPr/>
        </p:nvSpPr>
        <p:spPr bwMode="auto">
          <a:xfrm>
            <a:off x="428625" y="500063"/>
            <a:ext cx="8715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2400" b="1">
                <a:latin typeface="Calibri" panose="020F0502020204030204" pitchFamily="34" charset="0"/>
                <a:cs typeface="Calibri" panose="020F0502020204030204" pitchFamily="34" charset="0"/>
              </a:rPr>
              <a:t>Η οργάνωση των διοικητικών δομών με αρμοδιότητες</a:t>
            </a:r>
          </a:p>
          <a:p>
            <a:pPr algn="ctr" eaLnBrk="1" hangingPunct="1">
              <a:spcBef>
                <a:spcPct val="0"/>
              </a:spcBef>
              <a:buClrTx/>
              <a:buFontTx/>
              <a:buNone/>
            </a:pPr>
            <a:r>
              <a:rPr lang="el-GR" altLang="el-GR" sz="2400" b="1">
                <a:latin typeface="Calibri" panose="020F0502020204030204" pitchFamily="34" charset="0"/>
                <a:cs typeface="Calibri" panose="020F0502020204030204" pitchFamily="34" charset="0"/>
              </a:rPr>
              <a:t>Χωρικού Σχεδιασμού στην Ελλάδα προ «Καλλικράτη»</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Θέση αριθμού διαφάνειας">
            <a:extLst>
              <a:ext uri="{FF2B5EF4-FFF2-40B4-BE49-F238E27FC236}">
                <a16:creationId xmlns:a16="http://schemas.microsoft.com/office/drawing/2014/main" id="{09863A6E-0295-025E-2F22-32A44C8AF30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69C65DFC-804D-41D3-8803-5FD19F5932C4}" type="slidenum">
              <a:rPr lang="el-GR" altLang="el-GR" sz="1200" smtClean="0"/>
              <a:pPr>
                <a:spcBef>
                  <a:spcPct val="0"/>
                </a:spcBef>
                <a:buClrTx/>
                <a:buFontTx/>
                <a:buNone/>
              </a:pPr>
              <a:t>4</a:t>
            </a:fld>
            <a:endParaRPr lang="el-GR" altLang="el-GR" sz="1200"/>
          </a:p>
        </p:txBody>
      </p:sp>
      <p:sp>
        <p:nvSpPr>
          <p:cNvPr id="12291" name="2 - Ορθογώνιο">
            <a:extLst>
              <a:ext uri="{FF2B5EF4-FFF2-40B4-BE49-F238E27FC236}">
                <a16:creationId xmlns:a16="http://schemas.microsoft.com/office/drawing/2014/main" id="{62F80301-F226-9E6A-20E2-6D4F3EE2CC01}"/>
              </a:ext>
            </a:extLst>
          </p:cNvPr>
          <p:cNvSpPr>
            <a:spLocks noChangeArrowheads="1"/>
          </p:cNvSpPr>
          <p:nvPr/>
        </p:nvSpPr>
        <p:spPr bwMode="auto">
          <a:xfrm>
            <a:off x="357188" y="1428750"/>
            <a:ext cx="8143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endParaRPr lang="en-US" altLang="el-GR" sz="1800"/>
          </a:p>
          <a:p>
            <a:pPr algn="just" eaLnBrk="1" hangingPunct="1">
              <a:spcBef>
                <a:spcPct val="0"/>
              </a:spcBef>
              <a:buClrTx/>
              <a:buFontTx/>
              <a:buNone/>
            </a:pPr>
            <a:endParaRPr lang="el-GR" altLang="el-GR" sz="1800"/>
          </a:p>
          <a:p>
            <a:pPr algn="just" eaLnBrk="1" hangingPunct="1">
              <a:spcBef>
                <a:spcPct val="0"/>
              </a:spcBef>
              <a:buClrTx/>
              <a:buFontTx/>
              <a:buNone/>
            </a:pPr>
            <a:endParaRPr lang="el-GR" altLang="el-GR" sz="1800" b="1"/>
          </a:p>
        </p:txBody>
      </p:sp>
      <p:sp>
        <p:nvSpPr>
          <p:cNvPr id="12292" name="5 - Ορθογώνιο">
            <a:extLst>
              <a:ext uri="{FF2B5EF4-FFF2-40B4-BE49-F238E27FC236}">
                <a16:creationId xmlns:a16="http://schemas.microsoft.com/office/drawing/2014/main" id="{A072284B-5042-1971-D22C-CEE7BE97809F}"/>
              </a:ext>
            </a:extLst>
          </p:cNvPr>
          <p:cNvSpPr>
            <a:spLocks noChangeArrowheads="1"/>
          </p:cNvSpPr>
          <p:nvPr/>
        </p:nvSpPr>
        <p:spPr bwMode="auto">
          <a:xfrm>
            <a:off x="0" y="332656"/>
            <a:ext cx="9036496" cy="120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Η οργάνωση των διοικητικών δομών με αρμοδιότητες</a:t>
            </a:r>
          </a:p>
          <a:p>
            <a:pPr algn="ctr" eaLnBrk="1" hangingPunct="1">
              <a:spcBef>
                <a:spcPct val="0"/>
              </a:spcBef>
              <a:buClrTx/>
              <a:buFontTx/>
              <a:buNone/>
            </a:pPr>
            <a:r>
              <a:rPr lang="el-GR" altLang="el-GR" sz="2400" b="1" dirty="0">
                <a:latin typeface="Calibri" panose="020F0502020204030204" pitchFamily="34" charset="0"/>
                <a:cs typeface="Calibri" panose="020F0502020204030204" pitchFamily="34" charset="0"/>
              </a:rPr>
              <a:t>Χωρικού Σχεδιασμού στην Ελλάδα με τη μεταρρύθμιση «Καλλικράτης»</a:t>
            </a:r>
          </a:p>
        </p:txBody>
      </p:sp>
      <p:sp>
        <p:nvSpPr>
          <p:cNvPr id="12293" name="6 - Ορθογώνιο">
            <a:extLst>
              <a:ext uri="{FF2B5EF4-FFF2-40B4-BE49-F238E27FC236}">
                <a16:creationId xmlns:a16="http://schemas.microsoft.com/office/drawing/2014/main" id="{F04FA3F7-6984-F4B2-E9AE-A09C963A95F5}"/>
              </a:ext>
            </a:extLst>
          </p:cNvPr>
          <p:cNvSpPr>
            <a:spLocks noChangeArrowheads="1"/>
          </p:cNvSpPr>
          <p:nvPr/>
        </p:nvSpPr>
        <p:spPr bwMode="auto">
          <a:xfrm>
            <a:off x="642938" y="1785938"/>
            <a:ext cx="79295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just" eaLnBrk="1" hangingPunct="1">
              <a:spcBef>
                <a:spcPct val="0"/>
              </a:spcBef>
              <a:buClrTx/>
              <a:buFontTx/>
              <a:buNone/>
            </a:pPr>
            <a:r>
              <a:rPr lang="el-GR" altLang="el-GR" sz="2000" dirty="0">
                <a:latin typeface="Calibri" panose="020F0502020204030204" pitchFamily="34" charset="0"/>
                <a:cs typeface="Calibri" panose="020F0502020204030204" pitchFamily="34" charset="0"/>
              </a:rPr>
              <a:t>Ο Ν.3852/10 - «Καλλικράτης» - ήταν από τους πρώτους νόμους που θεσμοθετήθηκαν μετά την είσοδο της χώρας στην οικονομική ύφεση και αποτέλεσε τη δεύτερη μεγάλη διοικητική και χωρική αναδιάρθρωση στην μεταπολιτευτική Ελλάδα.  </a:t>
            </a:r>
          </a:p>
          <a:p>
            <a:pPr algn="just" eaLnBrk="1" hangingPunct="1">
              <a:spcBef>
                <a:spcPct val="0"/>
              </a:spcBef>
              <a:buClrTx/>
              <a:buFontTx/>
              <a:buNone/>
            </a:pPr>
            <a:r>
              <a:rPr lang="el-GR" altLang="el-GR" sz="2000" dirty="0">
                <a:latin typeface="Calibri" panose="020F0502020204030204" pitchFamily="34" charset="0"/>
                <a:cs typeface="Calibri" panose="020F0502020204030204" pitchFamily="34" charset="0"/>
              </a:rPr>
              <a:t>α) 7 Αποκεντρωμένες Διοικήσεις, που αντικατέστησαν τις 13 κρατικές Περιφέρειες, και απέκτησαν τις αρμοδιότητες που από το Σύνταγμα επιβάλλεται να παραμείνουν στο Κράτος, </a:t>
            </a:r>
          </a:p>
          <a:p>
            <a:pPr algn="just" eaLnBrk="1" hangingPunct="1">
              <a:spcBef>
                <a:spcPct val="0"/>
              </a:spcBef>
              <a:buClrTx/>
              <a:buFontTx/>
              <a:buNone/>
            </a:pPr>
            <a:r>
              <a:rPr lang="el-GR" altLang="el-GR" sz="2000" dirty="0">
                <a:latin typeface="Calibri" panose="020F0502020204030204" pitchFamily="34" charset="0"/>
                <a:cs typeface="Calibri" panose="020F0502020204030204" pitchFamily="34" charset="0"/>
              </a:rPr>
              <a:t>β) 13 Αιρετές Περιφέρειες στις οποίες μεταφέρθηκε μέρος των αρμοδιοτήτων των Νομαρχιακών Αυτοδιοικήσεων (ΝΑ) που καταργήθηκαν και </a:t>
            </a:r>
          </a:p>
          <a:p>
            <a:pPr algn="just" eaLnBrk="1" hangingPunct="1">
              <a:spcBef>
                <a:spcPct val="0"/>
              </a:spcBef>
              <a:buClrTx/>
              <a:buFontTx/>
              <a:buNone/>
            </a:pPr>
            <a:r>
              <a:rPr lang="el-GR" altLang="el-GR" sz="2000" dirty="0">
                <a:latin typeface="Calibri" panose="020F0502020204030204" pitchFamily="34" charset="0"/>
                <a:cs typeface="Calibri" panose="020F0502020204030204" pitchFamily="34" charset="0"/>
              </a:rPr>
              <a:t>γ) 325 Δήμοι οι οποίοι προέκυψαν από τη συνένωση των 1.034 Καποδιστριακών Δήμων και ανέλαβαν ορισμένες αρμοδιότητες των ΝΑ.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19 - Θέση περιεχομένου">
            <a:extLst>
              <a:ext uri="{FF2B5EF4-FFF2-40B4-BE49-F238E27FC236}">
                <a16:creationId xmlns:a16="http://schemas.microsoft.com/office/drawing/2014/main" id="{D1EF0F72-4660-1019-622D-CCC4B001D0A0}"/>
              </a:ext>
            </a:extLst>
          </p:cNvPr>
          <p:cNvGrpSpPr>
            <a:grpSpLocks noGrp="1"/>
          </p:cNvGrpSpPr>
          <p:nvPr/>
        </p:nvGrpSpPr>
        <p:grpSpPr bwMode="auto">
          <a:xfrm>
            <a:off x="1116013" y="1773238"/>
            <a:ext cx="3235325" cy="4319587"/>
            <a:chOff x="1106764" y="845470"/>
            <a:chExt cx="3183635" cy="3604186"/>
          </a:xfrm>
        </p:grpSpPr>
        <p:sp>
          <p:nvSpPr>
            <p:cNvPr id="21" name="20 - Ορθογώνιο">
              <a:extLst>
                <a:ext uri="{FF2B5EF4-FFF2-40B4-BE49-F238E27FC236}">
                  <a16:creationId xmlns:a16="http://schemas.microsoft.com/office/drawing/2014/main" id="{79C3CEED-22D1-5323-20B5-147C56396A14}"/>
                </a:ext>
              </a:extLst>
            </p:cNvPr>
            <p:cNvSpPr/>
            <p:nvPr/>
          </p:nvSpPr>
          <p:spPr>
            <a:xfrm>
              <a:off x="1106764" y="845470"/>
              <a:ext cx="3183635" cy="494069"/>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b="1" u="sng" dirty="0">
                  <a:solidFill>
                    <a:schemeClr val="tx1"/>
                  </a:solidFill>
                  <a:latin typeface="Calibri" pitchFamily="34" charset="0"/>
                </a:rPr>
                <a:t>ΔΙΟΙΚΗΤΙΚΗ  ΠΥΡΑΜΙΔΑ</a:t>
              </a:r>
            </a:p>
            <a:p>
              <a:pPr algn="ctr" eaLnBrk="1" hangingPunct="1">
                <a:defRPr/>
              </a:pPr>
              <a:r>
                <a:rPr lang="el-GR" b="1" u="sng" dirty="0">
                  <a:solidFill>
                    <a:schemeClr val="tx1"/>
                  </a:solidFill>
                  <a:latin typeface="Calibri" pitchFamily="34" charset="0"/>
                </a:rPr>
                <a:t>Ν.3852/2010</a:t>
              </a:r>
            </a:p>
          </p:txBody>
        </p:sp>
        <p:sp>
          <p:nvSpPr>
            <p:cNvPr id="22" name="21 - Ορθογώνιο">
              <a:extLst>
                <a:ext uri="{FF2B5EF4-FFF2-40B4-BE49-F238E27FC236}">
                  <a16:creationId xmlns:a16="http://schemas.microsoft.com/office/drawing/2014/main" id="{DDAE1CC1-B435-41E0-4C7A-E6BA6AE48D99}"/>
                </a:ext>
              </a:extLst>
            </p:cNvPr>
            <p:cNvSpPr/>
            <p:nvPr/>
          </p:nvSpPr>
          <p:spPr>
            <a:xfrm>
              <a:off x="1389510" y="2046865"/>
              <a:ext cx="2480673" cy="633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ΔΙΠΕΧΩΣΧ</a:t>
              </a:r>
            </a:p>
            <a:p>
              <a:pPr algn="ctr" eaLnBrk="1" hangingPunct="1">
                <a:defRPr/>
              </a:pPr>
              <a:r>
                <a:rPr lang="el-GR" sz="1600" dirty="0">
                  <a:solidFill>
                    <a:schemeClr val="tx1"/>
                  </a:solidFill>
                  <a:latin typeface="Calibri" pitchFamily="34" charset="0"/>
                </a:rPr>
                <a:t>Αποκεντρωμένων</a:t>
              </a:r>
              <a:r>
                <a:rPr lang="el-GR" sz="1600" dirty="0">
                  <a:latin typeface="Calibri" pitchFamily="34" charset="0"/>
                </a:rPr>
                <a:t> </a:t>
              </a:r>
              <a:r>
                <a:rPr lang="el-GR" sz="1600" dirty="0">
                  <a:solidFill>
                    <a:schemeClr val="tx1"/>
                  </a:solidFill>
                  <a:latin typeface="Calibri" pitchFamily="34" charset="0"/>
                </a:rPr>
                <a:t>Διοικήσεων: 7</a:t>
              </a:r>
            </a:p>
          </p:txBody>
        </p:sp>
        <p:sp>
          <p:nvSpPr>
            <p:cNvPr id="25" name="24 - Ορθογώνιο">
              <a:extLst>
                <a:ext uri="{FF2B5EF4-FFF2-40B4-BE49-F238E27FC236}">
                  <a16:creationId xmlns:a16="http://schemas.microsoft.com/office/drawing/2014/main" id="{2EF62B59-FD73-32FF-D2F8-DB691A7CFC12}"/>
                </a:ext>
              </a:extLst>
            </p:cNvPr>
            <p:cNvSpPr/>
            <p:nvPr/>
          </p:nvSpPr>
          <p:spPr>
            <a:xfrm>
              <a:off x="1389510" y="3729084"/>
              <a:ext cx="2480673" cy="7205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ΥΔΟΜ </a:t>
              </a:r>
              <a:r>
                <a:rPr lang="el-GR" sz="1600" dirty="0">
                  <a:solidFill>
                    <a:schemeClr val="tx2"/>
                  </a:solidFill>
                  <a:latin typeface="Calibri" pitchFamily="34" charset="0"/>
                </a:rPr>
                <a:t>Δήμων : 325</a:t>
              </a:r>
            </a:p>
            <a:p>
              <a:pPr algn="ctr" eaLnBrk="1" hangingPunct="1">
                <a:defRPr/>
              </a:pPr>
              <a:r>
                <a:rPr lang="el-GR" sz="1600" dirty="0">
                  <a:solidFill>
                    <a:schemeClr val="tx2"/>
                  </a:solidFill>
                  <a:latin typeface="Calibri" pitchFamily="34" charset="0"/>
                </a:rPr>
                <a:t> </a:t>
              </a:r>
              <a:r>
                <a:rPr lang="el-GR" sz="1600" dirty="0">
                  <a:solidFill>
                    <a:schemeClr val="tx1"/>
                  </a:solidFill>
                  <a:latin typeface="Calibri" pitchFamily="34" charset="0"/>
                </a:rPr>
                <a:t>(το 2025  μόλις 179)</a:t>
              </a:r>
            </a:p>
          </p:txBody>
        </p:sp>
        <p:sp>
          <p:nvSpPr>
            <p:cNvPr id="26" name="25 - Ορθογώνιο">
              <a:extLst>
                <a:ext uri="{FF2B5EF4-FFF2-40B4-BE49-F238E27FC236}">
                  <a16:creationId xmlns:a16="http://schemas.microsoft.com/office/drawing/2014/main" id="{F5682E84-86DF-93CB-817E-38318018F26D}"/>
                </a:ext>
              </a:extLst>
            </p:cNvPr>
            <p:cNvSpPr/>
            <p:nvPr/>
          </p:nvSpPr>
          <p:spPr>
            <a:xfrm>
              <a:off x="1389510" y="2947581"/>
              <a:ext cx="2449431" cy="564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ΔΙΠΕΧΩΣΧ</a:t>
              </a:r>
            </a:p>
            <a:p>
              <a:pPr algn="ctr" eaLnBrk="1" hangingPunct="1">
                <a:defRPr/>
              </a:pPr>
              <a:r>
                <a:rPr lang="el-GR" sz="1600" dirty="0">
                  <a:solidFill>
                    <a:schemeClr val="tx1"/>
                  </a:solidFill>
                  <a:latin typeface="Calibri" pitchFamily="34" charset="0"/>
                </a:rPr>
                <a:t>Περιφερειών: 13</a:t>
              </a:r>
            </a:p>
          </p:txBody>
        </p:sp>
      </p:grpSp>
      <p:grpSp>
        <p:nvGrpSpPr>
          <p:cNvPr id="13315" name="30 - Ομάδα">
            <a:extLst>
              <a:ext uri="{FF2B5EF4-FFF2-40B4-BE49-F238E27FC236}">
                <a16:creationId xmlns:a16="http://schemas.microsoft.com/office/drawing/2014/main" id="{6B1ECA31-6417-ADDB-FA08-3EA3EE147885}"/>
              </a:ext>
            </a:extLst>
          </p:cNvPr>
          <p:cNvGrpSpPr>
            <a:grpSpLocks/>
          </p:cNvGrpSpPr>
          <p:nvPr/>
        </p:nvGrpSpPr>
        <p:grpSpPr bwMode="auto">
          <a:xfrm>
            <a:off x="5364163" y="1700213"/>
            <a:ext cx="3024187" cy="4392612"/>
            <a:chOff x="1186903" y="1330827"/>
            <a:chExt cx="3025676" cy="3622977"/>
          </a:xfrm>
        </p:grpSpPr>
        <p:sp>
          <p:nvSpPr>
            <p:cNvPr id="32" name="31 - Ορθογώνιο">
              <a:extLst>
                <a:ext uri="{FF2B5EF4-FFF2-40B4-BE49-F238E27FC236}">
                  <a16:creationId xmlns:a16="http://schemas.microsoft.com/office/drawing/2014/main" id="{F2B59C4D-0743-5150-74E4-465A25914DD0}"/>
                </a:ext>
              </a:extLst>
            </p:cNvPr>
            <p:cNvSpPr/>
            <p:nvPr/>
          </p:nvSpPr>
          <p:spPr>
            <a:xfrm>
              <a:off x="1186903" y="1330827"/>
              <a:ext cx="3025676" cy="620633"/>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b="1" u="sng" dirty="0">
                  <a:solidFill>
                    <a:schemeClr val="tx1"/>
                  </a:solidFill>
                  <a:latin typeface="Calibri" pitchFamily="34" charset="0"/>
                </a:rPr>
                <a:t>ΑΡΜΟΔΙΟΤΗΤΕΣ ΧΩΡΙΚΟΥ ΣΧΕΔΙΑΣΜΟΥ &amp; ΕΦΑΡΜΟΓΩΝ</a:t>
              </a:r>
            </a:p>
          </p:txBody>
        </p:sp>
        <p:sp>
          <p:nvSpPr>
            <p:cNvPr id="33" name="32 - Ορθογώνιο">
              <a:extLst>
                <a:ext uri="{FF2B5EF4-FFF2-40B4-BE49-F238E27FC236}">
                  <a16:creationId xmlns:a16="http://schemas.microsoft.com/office/drawing/2014/main" id="{E5674DD4-7CB2-6CA7-17AA-492DB865CF01}"/>
                </a:ext>
              </a:extLst>
            </p:cNvPr>
            <p:cNvSpPr/>
            <p:nvPr/>
          </p:nvSpPr>
          <p:spPr>
            <a:xfrm>
              <a:off x="1437851" y="2052280"/>
              <a:ext cx="2522191" cy="496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ΕΠΙΤΕΛΙΚΟΣ ΧΑΡΑΚΤΗΡΑΣ</a:t>
              </a:r>
            </a:p>
          </p:txBody>
        </p:sp>
        <p:sp>
          <p:nvSpPr>
            <p:cNvPr id="34" name="33 - Ορθογώνιο">
              <a:extLst>
                <a:ext uri="{FF2B5EF4-FFF2-40B4-BE49-F238E27FC236}">
                  <a16:creationId xmlns:a16="http://schemas.microsoft.com/office/drawing/2014/main" id="{1EB8C408-7A26-D9F0-80ED-A525123CBE11}"/>
                </a:ext>
              </a:extLst>
            </p:cNvPr>
            <p:cNvSpPr/>
            <p:nvPr/>
          </p:nvSpPr>
          <p:spPr>
            <a:xfrm>
              <a:off x="1437851" y="4333171"/>
              <a:ext cx="2522191" cy="6206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b="1" dirty="0">
                  <a:solidFill>
                    <a:schemeClr val="tx1"/>
                  </a:solidFill>
                </a:rPr>
                <a:t> </a:t>
              </a:r>
              <a:r>
                <a:rPr lang="el-GR" sz="1600" dirty="0">
                  <a:solidFill>
                    <a:schemeClr val="tx1"/>
                  </a:solidFill>
                  <a:latin typeface="Calibri" pitchFamily="34" charset="0"/>
                </a:rPr>
                <a:t>ΕΦΑΡΜΟΓΗ ΣΧΕΔΙΩΝ</a:t>
              </a:r>
            </a:p>
            <a:p>
              <a:pPr algn="ctr" eaLnBrk="1" hangingPunct="1">
                <a:defRPr/>
              </a:pPr>
              <a:r>
                <a:rPr lang="el-GR" sz="1600" dirty="0">
                  <a:solidFill>
                    <a:schemeClr val="tx1"/>
                  </a:solidFill>
                  <a:latin typeface="Calibri" pitchFamily="34" charset="0"/>
                </a:rPr>
                <a:t>&amp; ΚΑΝΟΝΩΝ </a:t>
              </a:r>
            </a:p>
          </p:txBody>
        </p:sp>
        <p:sp>
          <p:nvSpPr>
            <p:cNvPr id="35" name="34 - Ορθογώνιο">
              <a:extLst>
                <a:ext uri="{FF2B5EF4-FFF2-40B4-BE49-F238E27FC236}">
                  <a16:creationId xmlns:a16="http://schemas.microsoft.com/office/drawing/2014/main" id="{9CF0AAFB-3E0F-3B90-AAF8-086B531CE5AB}"/>
                </a:ext>
              </a:extLst>
            </p:cNvPr>
            <p:cNvSpPr/>
            <p:nvPr/>
          </p:nvSpPr>
          <p:spPr>
            <a:xfrm>
              <a:off x="1437851" y="2827416"/>
              <a:ext cx="2525368" cy="993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ΔΙΑΜΕΣΟΛΑΒΗΤΙΚΟΣ - επίλυση προβλημάτων -υποκείμενου σχεδιασμού </a:t>
              </a:r>
            </a:p>
          </p:txBody>
        </p:sp>
      </p:grpSp>
      <p:sp>
        <p:nvSpPr>
          <p:cNvPr id="39" name="38 - Ορθογώνιο">
            <a:extLst>
              <a:ext uri="{FF2B5EF4-FFF2-40B4-BE49-F238E27FC236}">
                <a16:creationId xmlns:a16="http://schemas.microsoft.com/office/drawing/2014/main" id="{13AF1D69-2172-B710-F355-19930DE93D93}"/>
              </a:ext>
            </a:extLst>
          </p:cNvPr>
          <p:cNvSpPr/>
          <p:nvPr/>
        </p:nvSpPr>
        <p:spPr>
          <a:xfrm>
            <a:off x="250825" y="692150"/>
            <a:ext cx="8675688" cy="865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2800" b="1" dirty="0">
                <a:solidFill>
                  <a:schemeClr val="tx1"/>
                </a:solidFill>
                <a:latin typeface="Calibri" pitchFamily="34" charset="0"/>
              </a:rPr>
              <a:t>Συνέργεια Διοικητικών Δομών (Καλλικράτης) </a:t>
            </a:r>
          </a:p>
          <a:p>
            <a:pPr algn="ctr" eaLnBrk="1" hangingPunct="1">
              <a:defRPr/>
            </a:pPr>
            <a:r>
              <a:rPr lang="el-GR" sz="2800" b="1" dirty="0">
                <a:solidFill>
                  <a:schemeClr val="tx1"/>
                </a:solidFill>
                <a:latin typeface="Calibri" pitchFamily="34" charset="0"/>
              </a:rPr>
              <a:t>και Χωρικών Αρμοδιοτήτων</a:t>
            </a:r>
            <a:endParaRPr lang="en-US" sz="2800" b="1" dirty="0">
              <a:solidFill>
                <a:schemeClr val="tx1"/>
              </a:solidFill>
              <a:latin typeface="Calibri" pitchFamily="34" charset="0"/>
            </a:endParaRPr>
          </a:p>
        </p:txBody>
      </p:sp>
      <p:sp>
        <p:nvSpPr>
          <p:cNvPr id="40" name="39 - Ορθογώνιο">
            <a:extLst>
              <a:ext uri="{FF2B5EF4-FFF2-40B4-BE49-F238E27FC236}">
                <a16:creationId xmlns:a16="http://schemas.microsoft.com/office/drawing/2014/main" id="{BCD9AA5B-4439-D208-24A3-A1F054670F3D}"/>
              </a:ext>
            </a:extLst>
          </p:cNvPr>
          <p:cNvSpPr/>
          <p:nvPr/>
        </p:nvSpPr>
        <p:spPr bwMode="auto">
          <a:xfrm>
            <a:off x="1403350" y="2420938"/>
            <a:ext cx="2520950" cy="43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dirty="0">
                <a:solidFill>
                  <a:schemeClr val="tx1"/>
                </a:solidFill>
                <a:latin typeface="Calibri" pitchFamily="34" charset="0"/>
              </a:rPr>
              <a:t>ΥΠΟΥΡΓΕΙΟ</a:t>
            </a:r>
            <a:r>
              <a:rPr lang="el-GR" sz="1600" dirty="0">
                <a:solidFill>
                  <a:schemeClr val="tx1"/>
                </a:solidFill>
              </a:rPr>
              <a:t> </a:t>
            </a:r>
          </a:p>
        </p:txBody>
      </p:sp>
      <p:sp>
        <p:nvSpPr>
          <p:cNvPr id="43" name="42 - Βέλος προς τα κάτω">
            <a:extLst>
              <a:ext uri="{FF2B5EF4-FFF2-40B4-BE49-F238E27FC236}">
                <a16:creationId xmlns:a16="http://schemas.microsoft.com/office/drawing/2014/main" id="{8A26C49E-B25C-9477-75E1-19F058DE898A}"/>
              </a:ext>
            </a:extLst>
          </p:cNvPr>
          <p:cNvSpPr/>
          <p:nvPr/>
        </p:nvSpPr>
        <p:spPr bwMode="auto">
          <a:xfrm>
            <a:off x="2484438" y="2852738"/>
            <a:ext cx="287337" cy="2889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23" name="22 - Βέλος προς τα κάτω">
            <a:extLst>
              <a:ext uri="{FF2B5EF4-FFF2-40B4-BE49-F238E27FC236}">
                <a16:creationId xmlns:a16="http://schemas.microsoft.com/office/drawing/2014/main" id="{C586C3AB-8AB3-768F-EED9-DB037A6D9C54}"/>
              </a:ext>
            </a:extLst>
          </p:cNvPr>
          <p:cNvSpPr/>
          <p:nvPr/>
        </p:nvSpPr>
        <p:spPr bwMode="auto">
          <a:xfrm>
            <a:off x="2484438" y="4005263"/>
            <a:ext cx="287337" cy="2889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24" name="23 - Βέλος προς τα κάτω">
            <a:extLst>
              <a:ext uri="{FF2B5EF4-FFF2-40B4-BE49-F238E27FC236}">
                <a16:creationId xmlns:a16="http://schemas.microsoft.com/office/drawing/2014/main" id="{24D1722F-6681-E87A-89B3-CE36A8B15693}"/>
              </a:ext>
            </a:extLst>
          </p:cNvPr>
          <p:cNvSpPr/>
          <p:nvPr/>
        </p:nvSpPr>
        <p:spPr bwMode="auto">
          <a:xfrm>
            <a:off x="2484438" y="4941888"/>
            <a:ext cx="287337" cy="2889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28" name="27 - Βέλος προς τα κάτω">
            <a:extLst>
              <a:ext uri="{FF2B5EF4-FFF2-40B4-BE49-F238E27FC236}">
                <a16:creationId xmlns:a16="http://schemas.microsoft.com/office/drawing/2014/main" id="{1F634123-8CD2-A0C3-3947-EFF8383788C8}"/>
              </a:ext>
            </a:extLst>
          </p:cNvPr>
          <p:cNvSpPr/>
          <p:nvPr/>
        </p:nvSpPr>
        <p:spPr bwMode="auto">
          <a:xfrm>
            <a:off x="6732588" y="3198813"/>
            <a:ext cx="287337" cy="2889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30" name="29 - Βέλος προς τα κάτω">
            <a:extLst>
              <a:ext uri="{FF2B5EF4-FFF2-40B4-BE49-F238E27FC236}">
                <a16:creationId xmlns:a16="http://schemas.microsoft.com/office/drawing/2014/main" id="{FD6B6A92-5119-5419-C936-BAD39C8F3334}"/>
              </a:ext>
            </a:extLst>
          </p:cNvPr>
          <p:cNvSpPr/>
          <p:nvPr/>
        </p:nvSpPr>
        <p:spPr bwMode="auto">
          <a:xfrm>
            <a:off x="6713538" y="4805363"/>
            <a:ext cx="287337" cy="2889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13323" name="19 - Ορθογώνιο">
            <a:extLst>
              <a:ext uri="{FF2B5EF4-FFF2-40B4-BE49-F238E27FC236}">
                <a16:creationId xmlns:a16="http://schemas.microsoft.com/office/drawing/2014/main" id="{ADA0BC8F-6CA9-D8B0-F26C-00D8D02C3F91}"/>
              </a:ext>
            </a:extLst>
          </p:cNvPr>
          <p:cNvSpPr>
            <a:spLocks noChangeArrowheads="1"/>
          </p:cNvSpPr>
          <p:nvPr/>
        </p:nvSpPr>
        <p:spPr bwMode="auto">
          <a:xfrm>
            <a:off x="8027988" y="6237288"/>
            <a:ext cx="5048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el-GR" altLang="el-GR" sz="1400">
                <a:latin typeface="Calibri" panose="020F0502020204030204" pitchFamily="34" charset="0"/>
              </a:rPr>
              <a:t>7</a:t>
            </a:r>
            <a:endParaRPr lang="en-US" altLang="el-GR" sz="1400">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66131C2-EB01-73BB-F114-39A061518CA7}"/>
              </a:ext>
            </a:extLst>
          </p:cNvPr>
          <p:cNvSpPr>
            <a:spLocks noGrp="1" noChangeArrowheads="1"/>
          </p:cNvSpPr>
          <p:nvPr>
            <p:ph type="title" idx="4294967295"/>
          </p:nvPr>
        </p:nvSpPr>
        <p:spPr>
          <a:xfrm>
            <a:off x="468313" y="549275"/>
            <a:ext cx="8001000" cy="1216025"/>
          </a:xfrm>
        </p:spPr>
        <p:txBody>
          <a:bodyPr anchor="ctr"/>
          <a:lstStyle/>
          <a:p>
            <a:pPr eaLnBrk="1" hangingPunct="1"/>
            <a:r>
              <a:rPr lang="el-GR" altLang="el-GR" sz="2800" b="1">
                <a:latin typeface="Calibri" panose="020F0502020204030204" pitchFamily="34" charset="0"/>
              </a:rPr>
              <a:t>Διοικητικό Σύστημα – Πρόγραμμα «Καλλικράτης»</a:t>
            </a:r>
            <a:r>
              <a:rPr lang="el-GR" altLang="el-GR" sz="2800">
                <a:latin typeface="Calibri" panose="020F0502020204030204" pitchFamily="34" charset="0"/>
              </a:rPr>
              <a:t>  </a:t>
            </a:r>
          </a:p>
        </p:txBody>
      </p:sp>
      <p:sp>
        <p:nvSpPr>
          <p:cNvPr id="13315" name="Rectangle 3">
            <a:extLst>
              <a:ext uri="{FF2B5EF4-FFF2-40B4-BE49-F238E27FC236}">
                <a16:creationId xmlns:a16="http://schemas.microsoft.com/office/drawing/2014/main" id="{81CD0294-FE6E-4737-5054-CA9A5B320214}"/>
              </a:ext>
            </a:extLst>
          </p:cNvPr>
          <p:cNvSpPr>
            <a:spLocks noGrp="1" noChangeArrowheads="1"/>
          </p:cNvSpPr>
          <p:nvPr>
            <p:ph type="body" idx="4294967295"/>
          </p:nvPr>
        </p:nvSpPr>
        <p:spPr>
          <a:xfrm>
            <a:off x="539750" y="1700213"/>
            <a:ext cx="8175625" cy="4752975"/>
          </a:xfrm>
        </p:spPr>
        <p:txBody>
          <a:bodyPr/>
          <a:lstStyle/>
          <a:p>
            <a:pPr eaLnBrk="1" hangingPunct="1">
              <a:lnSpc>
                <a:spcPct val="80000"/>
              </a:lnSpc>
              <a:defRPr/>
            </a:pPr>
            <a:endParaRPr lang="en-US" altLang="el-GR" sz="2000" dirty="0">
              <a:latin typeface="Calibri" panose="020F0502020204030204" pitchFamily="34" charset="0"/>
            </a:endParaRPr>
          </a:p>
          <a:p>
            <a:pPr marL="540000" indent="-540000" algn="just" eaLnBrk="1" hangingPunct="1">
              <a:spcBef>
                <a:spcPts val="0"/>
              </a:spcBef>
              <a:buFont typeface="Wingdings" panose="05000000000000000000" pitchFamily="2" charset="2"/>
              <a:buChar char="q"/>
              <a:defRPr/>
            </a:pPr>
            <a:r>
              <a:rPr lang="el-GR" altLang="el-GR" sz="1800" b="1" dirty="0">
                <a:latin typeface="Calibri" panose="020F0502020204030204" pitchFamily="34" charset="0"/>
              </a:rPr>
              <a:t>Η βασική καινοτομία </a:t>
            </a:r>
            <a:r>
              <a:rPr lang="el-GR" altLang="el-GR" sz="1800" dirty="0">
                <a:latin typeface="Calibri" panose="020F0502020204030204" pitchFamily="34" charset="0"/>
              </a:rPr>
              <a:t>του προγράμματος ήταν </a:t>
            </a:r>
            <a:r>
              <a:rPr lang="el-GR" altLang="el-GR" sz="1800" b="1" dirty="0">
                <a:latin typeface="Calibri" panose="020F0502020204030204" pitchFamily="34" charset="0"/>
              </a:rPr>
              <a:t>η μεταβίβαση σημαντικών αρμοδιοτήτων από την κεντρική διοίκηση προς τους ΟΤΑ Α΄ και Β΄ βαθμού,</a:t>
            </a:r>
            <a:r>
              <a:rPr lang="el-GR" altLang="el-GR" sz="1800" dirty="0">
                <a:latin typeface="Calibri" panose="020F0502020204030204" pitchFamily="34" charset="0"/>
              </a:rPr>
              <a:t> δημιουργώντας συνθήκες σχεδιασμού κι εφαρμογής περιφερειακής πολιτικής από κάτω προς τα πάνω (</a:t>
            </a:r>
            <a:r>
              <a:rPr lang="en-US" altLang="el-GR" sz="1800" dirty="0">
                <a:latin typeface="Calibri" panose="020F0502020204030204" pitchFamily="34" charset="0"/>
              </a:rPr>
              <a:t>bottom</a:t>
            </a:r>
            <a:r>
              <a:rPr lang="el-GR" altLang="el-GR" sz="1800" dirty="0">
                <a:latin typeface="Calibri" panose="020F0502020204030204" pitchFamily="34" charset="0"/>
              </a:rPr>
              <a:t> - </a:t>
            </a:r>
            <a:r>
              <a:rPr lang="en-US" altLang="el-GR" sz="1800" dirty="0">
                <a:latin typeface="Calibri" panose="020F0502020204030204" pitchFamily="34" charset="0"/>
              </a:rPr>
              <a:t>up</a:t>
            </a:r>
            <a:r>
              <a:rPr lang="el-GR" altLang="el-GR" sz="1800" dirty="0">
                <a:latin typeface="Calibri" panose="020F0502020204030204" pitchFamily="34" charset="0"/>
              </a:rPr>
              <a:t>).</a:t>
            </a:r>
            <a:endParaRPr lang="en-US" altLang="el-GR" sz="1800" dirty="0">
              <a:latin typeface="Calibri" panose="020F0502020204030204" pitchFamily="34" charset="0"/>
            </a:endParaRPr>
          </a:p>
          <a:p>
            <a:pPr marL="540000" indent="-540000" algn="just" eaLnBrk="1" hangingPunct="1">
              <a:spcBef>
                <a:spcPts val="0"/>
              </a:spcBef>
              <a:buFont typeface="Wingdings" panose="05000000000000000000" pitchFamily="2" charset="2"/>
              <a:buChar char="q"/>
              <a:defRPr/>
            </a:pPr>
            <a:r>
              <a:rPr lang="el-GR" altLang="el-GR" sz="1800" b="1" dirty="0">
                <a:latin typeface="Calibri" panose="020F0502020204030204" pitchFamily="34" charset="0"/>
              </a:rPr>
              <a:t>Στην πράξη απέτυχε</a:t>
            </a:r>
            <a:r>
              <a:rPr lang="el-GR" altLang="el-GR" sz="1800" dirty="0">
                <a:latin typeface="Calibri" panose="020F0502020204030204" pitchFamily="34" charset="0"/>
              </a:rPr>
              <a:t> διότι  η κεντρική διοίκηση  εξακολουθεί να διατηρεί κύριο ρυθμιστικό και συντονιστικό ρόλο με αυστηρή από πάνω προς τα κάτω (</a:t>
            </a:r>
            <a:r>
              <a:rPr lang="el-GR" altLang="el-GR" sz="1800" dirty="0" err="1">
                <a:latin typeface="Calibri" panose="020F0502020204030204" pitchFamily="34" charset="0"/>
              </a:rPr>
              <a:t>top</a:t>
            </a:r>
            <a:r>
              <a:rPr lang="el-GR" altLang="el-GR" sz="1800" dirty="0">
                <a:latin typeface="Calibri" panose="020F0502020204030204" pitchFamily="34" charset="0"/>
              </a:rPr>
              <a:t> - </a:t>
            </a:r>
            <a:r>
              <a:rPr lang="el-GR" altLang="el-GR" sz="1800" dirty="0" err="1">
                <a:latin typeface="Calibri" panose="020F0502020204030204" pitchFamily="34" charset="0"/>
              </a:rPr>
              <a:t>down</a:t>
            </a:r>
            <a:r>
              <a:rPr lang="el-GR" altLang="el-GR" sz="1800" dirty="0">
                <a:latin typeface="Calibri" panose="020F0502020204030204" pitchFamily="34" charset="0"/>
              </a:rPr>
              <a:t>) ιεραρχία εξουσιών και αρμοδιοτήτων</a:t>
            </a:r>
          </a:p>
          <a:p>
            <a:pPr marL="540000" indent="-540000" algn="just" eaLnBrk="1" hangingPunct="1">
              <a:spcBef>
                <a:spcPts val="0"/>
              </a:spcBef>
              <a:buFont typeface="Wingdings" panose="05000000000000000000" pitchFamily="2" charset="2"/>
              <a:buChar char="q"/>
              <a:defRPr/>
            </a:pPr>
            <a:r>
              <a:rPr lang="el-GR" altLang="el-GR" sz="1800" b="1" kern="1200" dirty="0">
                <a:solidFill>
                  <a:prstClr val="black"/>
                </a:solidFill>
                <a:latin typeface="Calibri" panose="020F0502020204030204" pitchFamily="34" charset="0"/>
                <a:cs typeface="Calibri" panose="020F0502020204030204" pitchFamily="34" charset="0"/>
              </a:rPr>
              <a:t>Το βασικό μειονέκτημα </a:t>
            </a:r>
            <a:r>
              <a:rPr lang="el-GR" altLang="el-GR" sz="1800" kern="1200" dirty="0">
                <a:solidFill>
                  <a:prstClr val="black"/>
                </a:solidFill>
                <a:latin typeface="Calibri" panose="020F0502020204030204" pitchFamily="34" charset="0"/>
                <a:cs typeface="Calibri" panose="020F0502020204030204" pitchFamily="34" charset="0"/>
              </a:rPr>
              <a:t> συνίσταται στο ότι δεν έγινε κυρίως με χωροταξικά και διοικητικά κριτήρια. </a:t>
            </a:r>
          </a:p>
          <a:p>
            <a:pPr marL="540000" indent="-540000" algn="just" eaLnBrk="1" hangingPunct="1">
              <a:spcBef>
                <a:spcPts val="0"/>
              </a:spcBef>
              <a:buFont typeface="Wingdings" panose="05000000000000000000" pitchFamily="2" charset="2"/>
              <a:buChar char="q"/>
              <a:defRPr/>
            </a:pPr>
            <a:r>
              <a:rPr lang="el-GR" altLang="el-GR" sz="1800" dirty="0">
                <a:latin typeface="Calibri" panose="020F0502020204030204" pitchFamily="34" charset="0"/>
              </a:rPr>
              <a:t>Σημαντικό μειονέκτημα ήταν η αδυναμία διάθεσης πόρων από το κεντρικό κράτος στους Δήμους και η συνακόλουθη αδυναμία προσλήψεων καταρτισμένων στελεχών για την υλοποίηση της μεταρρύθμισης. </a:t>
            </a:r>
          </a:p>
          <a:p>
            <a:pPr marL="540000" indent="-540000" algn="just" eaLnBrk="1" hangingPunct="1">
              <a:spcBef>
                <a:spcPts val="0"/>
              </a:spcBef>
              <a:buFont typeface="Wingdings" panose="05000000000000000000" pitchFamily="2" charset="2"/>
              <a:buChar char="q"/>
              <a:defRPr/>
            </a:pPr>
            <a:r>
              <a:rPr lang="el-GR" altLang="el-GR" sz="1800" dirty="0">
                <a:latin typeface="Calibri" panose="020F0502020204030204" pitchFamily="34" charset="0"/>
              </a:rPr>
              <a:t>Πρωτίστως όμως, η οικονομική κρίση αναχαίτισε την αποτελεσματικότητα της μεταρρύθμισης.</a:t>
            </a:r>
          </a:p>
          <a:p>
            <a:pPr algn="just" eaLnBrk="1" hangingPunct="1">
              <a:lnSpc>
                <a:spcPct val="80000"/>
              </a:lnSpc>
              <a:spcBef>
                <a:spcPct val="0"/>
              </a:spcBef>
              <a:buFontTx/>
              <a:buNone/>
              <a:defRPr/>
            </a:pPr>
            <a:endParaRPr lang="el-GR" altLang="el-GR" sz="1700" dirty="0"/>
          </a:p>
        </p:txBody>
      </p:sp>
      <p:sp>
        <p:nvSpPr>
          <p:cNvPr id="14340" name="4 - Θέση αριθμού διαφάνειας">
            <a:extLst>
              <a:ext uri="{FF2B5EF4-FFF2-40B4-BE49-F238E27FC236}">
                <a16:creationId xmlns:a16="http://schemas.microsoft.com/office/drawing/2014/main" id="{BA2ED005-B17C-52A7-9CD8-49DD091C2AC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spcBef>
                <a:spcPct val="0"/>
              </a:spcBef>
              <a:buClrTx/>
              <a:buFontTx/>
              <a:buNone/>
            </a:pPr>
            <a:fld id="{59013D36-E11C-4835-B3AE-7D50C564D616}" type="slidenum">
              <a:rPr lang="el-GR" altLang="el-GR" sz="1200" smtClean="0"/>
              <a:pPr>
                <a:spcBef>
                  <a:spcPct val="0"/>
                </a:spcBef>
                <a:buClrTx/>
                <a:buFontTx/>
                <a:buNone/>
              </a:pPr>
              <a:t>6</a:t>
            </a:fld>
            <a:endParaRPr lang="el-GR" altLang="el-GR"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7 - Ορθογώνιο">
            <a:extLst>
              <a:ext uri="{FF2B5EF4-FFF2-40B4-BE49-F238E27FC236}">
                <a16:creationId xmlns:a16="http://schemas.microsoft.com/office/drawing/2014/main" id="{32B0F69C-B7AE-9754-A411-0835A1DCA3BD}"/>
              </a:ext>
            </a:extLst>
          </p:cNvPr>
          <p:cNvSpPr>
            <a:spLocks noChangeArrowheads="1"/>
          </p:cNvSpPr>
          <p:nvPr/>
        </p:nvSpPr>
        <p:spPr bwMode="auto">
          <a:xfrm>
            <a:off x="396875" y="4800600"/>
            <a:ext cx="8135938"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l-GR" altLang="el-GR" sz="1700">
                <a:solidFill>
                  <a:srgbClr val="000000"/>
                </a:solidFill>
              </a:rPr>
              <a:t>  Ο φαινομενικά αυξημένος πληθυσμός των νέων Δήμων δεν επηρεάζει τον χωρικό χαρακτήρα των νέων διευρυμένων εδαφικών ενοτήτων, που παραμένει </a:t>
            </a:r>
            <a:r>
              <a:rPr lang="el-GR" altLang="el-GR" sz="1700" b="1">
                <a:solidFill>
                  <a:srgbClr val="000000"/>
                </a:solidFill>
              </a:rPr>
              <a:t>αγροτικός</a:t>
            </a:r>
            <a:r>
              <a:rPr lang="en-US" altLang="el-GR" sz="1700">
                <a:solidFill>
                  <a:srgbClr val="000000"/>
                </a:solidFill>
              </a:rPr>
              <a:t>.</a:t>
            </a:r>
          </a:p>
          <a:p>
            <a:pPr algn="just">
              <a:spcBef>
                <a:spcPct val="0"/>
              </a:spcBef>
              <a:buFontTx/>
              <a:buNone/>
            </a:pPr>
            <a:r>
              <a:rPr lang="el-GR" altLang="el-GR" sz="1700">
                <a:solidFill>
                  <a:srgbClr val="000000"/>
                </a:solidFill>
              </a:rPr>
              <a:t> Το κριτήριο του πληθυσμιακού μεγέθους  των νέων Δήμων </a:t>
            </a:r>
            <a:r>
              <a:rPr lang="en-US" altLang="el-GR" sz="1700">
                <a:solidFill>
                  <a:srgbClr val="000000"/>
                </a:solidFill>
              </a:rPr>
              <a:t>(</a:t>
            </a:r>
            <a:r>
              <a:rPr lang="el-GR" altLang="el-GR" sz="1700">
                <a:solidFill>
                  <a:srgbClr val="000000"/>
                </a:solidFill>
              </a:rPr>
              <a:t>να μην υπάρχει δήμος με πληθυσμό κάτω των 25.000 κατοίκων στα ΠΣ Αθήνας και Θεσσαλονίκης ή 10.000 για την υπόλοιπη χώρα</a:t>
            </a:r>
            <a:r>
              <a:rPr lang="en-US" altLang="el-GR" sz="1700">
                <a:solidFill>
                  <a:srgbClr val="000000"/>
                </a:solidFill>
              </a:rPr>
              <a:t>)</a:t>
            </a:r>
            <a:r>
              <a:rPr lang="el-GR" altLang="el-GR" sz="1700">
                <a:solidFill>
                  <a:srgbClr val="000000"/>
                </a:solidFill>
              </a:rPr>
              <a:t> αποτελεί τον κρίσιμο δείκτη του ανορθολογισμού του προγράμματος που</a:t>
            </a:r>
            <a:r>
              <a:rPr lang="el-GR" altLang="el-GR" sz="1700" b="1" i="1">
                <a:solidFill>
                  <a:srgbClr val="000000"/>
                </a:solidFill>
              </a:rPr>
              <a:t> </a:t>
            </a:r>
            <a:r>
              <a:rPr lang="el-GR" altLang="el-GR" sz="1700">
                <a:solidFill>
                  <a:srgbClr val="000000"/>
                </a:solidFill>
              </a:rPr>
              <a:t>επηρεάζει ουσιαστικά τον αριθμό των Δημ.Ενοτήτων ανά Δήμο, την έκταση, τον αριθμό των οικισμών και την πορεία εκπόνησης του τοπικού χωρικού σχεδιασμού</a:t>
            </a:r>
            <a:r>
              <a:rPr lang="en-US" altLang="el-GR" sz="1700">
                <a:solidFill>
                  <a:srgbClr val="000000"/>
                </a:solidFill>
              </a:rPr>
              <a:t>.</a:t>
            </a:r>
            <a:endParaRPr lang="el-GR" altLang="el-GR" sz="1700">
              <a:solidFill>
                <a:srgbClr val="000000"/>
              </a:solidFill>
            </a:endParaRPr>
          </a:p>
        </p:txBody>
      </p:sp>
      <p:sp>
        <p:nvSpPr>
          <p:cNvPr id="15363" name="1 - Θέση αριθμού διαφάνειας">
            <a:extLst>
              <a:ext uri="{FF2B5EF4-FFF2-40B4-BE49-F238E27FC236}">
                <a16:creationId xmlns:a16="http://schemas.microsoft.com/office/drawing/2014/main" id="{904D4963-1C19-3861-2432-738F0B1E4E9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C730C2A-9EFD-4165-98AE-A877330FFD7B}" type="slidenum">
              <a:rPr lang="el-GR" altLang="el-GR" sz="1200" smtClean="0">
                <a:solidFill>
                  <a:srgbClr val="000000"/>
                </a:solidFill>
              </a:rPr>
              <a:pPr>
                <a:spcBef>
                  <a:spcPct val="0"/>
                </a:spcBef>
                <a:buFontTx/>
                <a:buNone/>
              </a:pPr>
              <a:t>7</a:t>
            </a:fld>
            <a:endParaRPr lang="el-GR" altLang="el-GR" sz="1200">
              <a:solidFill>
                <a:srgbClr val="000000"/>
              </a:solidFill>
            </a:endParaRPr>
          </a:p>
        </p:txBody>
      </p:sp>
      <p:pic>
        <p:nvPicPr>
          <p:cNvPr id="15364" name="Picture 2">
            <a:extLst>
              <a:ext uri="{FF2B5EF4-FFF2-40B4-BE49-F238E27FC236}">
                <a16:creationId xmlns:a16="http://schemas.microsoft.com/office/drawing/2014/main" id="{0B7DB9E2-1141-DBB1-1AB3-24357AD5E9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701800"/>
            <a:ext cx="6119812" cy="309562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5365" name="3 - Ορθογώνιο">
            <a:extLst>
              <a:ext uri="{FF2B5EF4-FFF2-40B4-BE49-F238E27FC236}">
                <a16:creationId xmlns:a16="http://schemas.microsoft.com/office/drawing/2014/main" id="{CDD4A636-F21F-5D81-55A5-7AC23D67B871}"/>
              </a:ext>
            </a:extLst>
          </p:cNvPr>
          <p:cNvSpPr>
            <a:spLocks noChangeArrowheads="1"/>
          </p:cNvSpPr>
          <p:nvPr/>
        </p:nvSpPr>
        <p:spPr bwMode="auto">
          <a:xfrm>
            <a:off x="1187450" y="1374775"/>
            <a:ext cx="73453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l-GR" sz="1600">
                <a:solidFill>
                  <a:srgbClr val="000000"/>
                </a:solidFill>
              </a:rPr>
              <a:t>Κατανομή Δήμων ανά πληθυσμιακή τάξη (πραγματικός πληθυσμός, 2011) </a:t>
            </a:r>
          </a:p>
        </p:txBody>
      </p:sp>
      <p:sp>
        <p:nvSpPr>
          <p:cNvPr id="15366" name="Rectangle 4">
            <a:extLst>
              <a:ext uri="{FF2B5EF4-FFF2-40B4-BE49-F238E27FC236}">
                <a16:creationId xmlns:a16="http://schemas.microsoft.com/office/drawing/2014/main" id="{49E99BAF-0636-AE21-0AF1-CECDFEAF786A}"/>
              </a:ext>
            </a:extLst>
          </p:cNvPr>
          <p:cNvSpPr>
            <a:spLocks noChangeArrowheads="1"/>
          </p:cNvSpPr>
          <p:nvPr/>
        </p:nvSpPr>
        <p:spPr bwMode="auto">
          <a:xfrm>
            <a:off x="179388" y="688975"/>
            <a:ext cx="8785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just">
              <a:spcBef>
                <a:spcPct val="0"/>
              </a:spcBef>
              <a:buFontTx/>
              <a:buNone/>
            </a:pPr>
            <a:r>
              <a:rPr lang="el-GR" altLang="el-GR" sz="2000" b="1">
                <a:solidFill>
                  <a:srgbClr val="000000"/>
                </a:solidFill>
              </a:rPr>
              <a:t>       Χαρακτηριστικά </a:t>
            </a:r>
            <a:endParaRPr lang="el-GR" altLang="el-GR" sz="2000">
              <a:solidFill>
                <a:srgbClr val="000000"/>
              </a:solidFill>
            </a:endParaRPr>
          </a:p>
        </p:txBody>
      </p:sp>
      <p:sp>
        <p:nvSpPr>
          <p:cNvPr id="15367" name="Rectangle 5">
            <a:extLst>
              <a:ext uri="{FF2B5EF4-FFF2-40B4-BE49-F238E27FC236}">
                <a16:creationId xmlns:a16="http://schemas.microsoft.com/office/drawing/2014/main" id="{8106BC2B-57C2-DDB9-1599-D26CEFDDC6DC}"/>
              </a:ext>
            </a:extLst>
          </p:cNvPr>
          <p:cNvSpPr>
            <a:spLocks noChangeArrowheads="1"/>
          </p:cNvSpPr>
          <p:nvPr/>
        </p:nvSpPr>
        <p:spPr bwMode="auto">
          <a:xfrm>
            <a:off x="733425" y="1044575"/>
            <a:ext cx="792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AutoNum type="arabicPeriod"/>
            </a:pPr>
            <a:r>
              <a:rPr lang="el-GR" altLang="el-GR" sz="1800" b="1">
                <a:solidFill>
                  <a:srgbClr val="000000"/>
                </a:solidFill>
              </a:rPr>
              <a:t> Πληθυσμιακό μέγεθος</a:t>
            </a:r>
          </a:p>
        </p:txBody>
      </p:sp>
      <p:sp>
        <p:nvSpPr>
          <p:cNvPr id="15368" name="6 - Τίτλος">
            <a:extLst>
              <a:ext uri="{FF2B5EF4-FFF2-40B4-BE49-F238E27FC236}">
                <a16:creationId xmlns:a16="http://schemas.microsoft.com/office/drawing/2014/main" id="{D20B0BB8-79B8-FD35-D92F-12CC26D3314A}"/>
              </a:ext>
            </a:extLst>
          </p:cNvPr>
          <p:cNvSpPr txBox="1">
            <a:spLocks noChangeArrowheads="1"/>
          </p:cNvSpPr>
          <p:nvPr/>
        </p:nvSpPr>
        <p:spPr bwMode="auto">
          <a:xfrm>
            <a:off x="0" y="274638"/>
            <a:ext cx="9144000"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ctr">
              <a:spcBef>
                <a:spcPct val="0"/>
              </a:spcBef>
              <a:buFontTx/>
              <a:buNone/>
            </a:pPr>
            <a:r>
              <a:rPr lang="el-GR" altLang="el-GR" sz="2400" b="1">
                <a:solidFill>
                  <a:srgbClr val="000000"/>
                </a:solidFill>
              </a:rPr>
              <a:t>Πρόγραμμα  «Καλλικράτης»  σε επίπεδο  Α΄ βάθμιων ΟΤΑ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Θέση αριθμού διαφάνειας">
            <a:extLst>
              <a:ext uri="{FF2B5EF4-FFF2-40B4-BE49-F238E27FC236}">
                <a16:creationId xmlns:a16="http://schemas.microsoft.com/office/drawing/2014/main" id="{3555731D-921B-F91F-215A-6B123C2550D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8E44675-ED11-4888-B0FC-C0703E11E5B1}" type="slidenum">
              <a:rPr lang="el-GR" altLang="el-GR" sz="1200" smtClean="0">
                <a:solidFill>
                  <a:srgbClr val="000000"/>
                </a:solidFill>
              </a:rPr>
              <a:pPr>
                <a:spcBef>
                  <a:spcPct val="0"/>
                </a:spcBef>
                <a:buFontTx/>
                <a:buNone/>
              </a:pPr>
              <a:t>8</a:t>
            </a:fld>
            <a:endParaRPr lang="el-GR" altLang="el-GR" sz="1200">
              <a:solidFill>
                <a:srgbClr val="000000"/>
              </a:solidFill>
            </a:endParaRPr>
          </a:p>
        </p:txBody>
      </p:sp>
      <p:sp>
        <p:nvSpPr>
          <p:cNvPr id="16387" name="Rectangle 1">
            <a:extLst>
              <a:ext uri="{FF2B5EF4-FFF2-40B4-BE49-F238E27FC236}">
                <a16:creationId xmlns:a16="http://schemas.microsoft.com/office/drawing/2014/main" id="{9B0356D0-00D7-8F4F-F579-280CF3C75398}"/>
              </a:ext>
            </a:extLst>
          </p:cNvPr>
          <p:cNvSpPr>
            <a:spLocks noChangeArrowheads="1"/>
          </p:cNvSpPr>
          <p:nvPr/>
        </p:nvSpPr>
        <p:spPr bwMode="auto">
          <a:xfrm>
            <a:off x="539750" y="1093788"/>
            <a:ext cx="8820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l-GR" altLang="el-GR" sz="1800" b="1">
                <a:solidFill>
                  <a:srgbClr val="000000"/>
                </a:solidFill>
              </a:rPr>
              <a:t>2. Αριθμός Δημοτικών Ενοτήτων (ΔΕ) ανά Δήμο (Δ)</a:t>
            </a:r>
          </a:p>
        </p:txBody>
      </p:sp>
      <p:pic>
        <p:nvPicPr>
          <p:cNvPr id="16388" name="Picture 4">
            <a:extLst>
              <a:ext uri="{FF2B5EF4-FFF2-40B4-BE49-F238E27FC236}">
                <a16:creationId xmlns:a16="http://schemas.microsoft.com/office/drawing/2014/main" id="{89213754-1D39-6431-FDC6-07E68D3F15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843088"/>
            <a:ext cx="6265862" cy="3097212"/>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6389" name="6 - Ορθογώνιο">
            <a:extLst>
              <a:ext uri="{FF2B5EF4-FFF2-40B4-BE49-F238E27FC236}">
                <a16:creationId xmlns:a16="http://schemas.microsoft.com/office/drawing/2014/main" id="{AB944007-63B5-3247-78D3-A5D4BB358DAD}"/>
              </a:ext>
            </a:extLst>
          </p:cNvPr>
          <p:cNvSpPr>
            <a:spLocks noChangeArrowheads="1"/>
          </p:cNvSpPr>
          <p:nvPr/>
        </p:nvSpPr>
        <p:spPr bwMode="auto">
          <a:xfrm>
            <a:off x="1258888" y="1503363"/>
            <a:ext cx="66246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l-GR" sz="1600">
                <a:solidFill>
                  <a:srgbClr val="000000"/>
                </a:solidFill>
              </a:rPr>
              <a:t>Κατανομή ΔΕ  ανά Δήμο σε επίπεδο χώρας </a:t>
            </a:r>
          </a:p>
        </p:txBody>
      </p:sp>
      <p:sp>
        <p:nvSpPr>
          <p:cNvPr id="16390" name="Rectangle 5">
            <a:extLst>
              <a:ext uri="{FF2B5EF4-FFF2-40B4-BE49-F238E27FC236}">
                <a16:creationId xmlns:a16="http://schemas.microsoft.com/office/drawing/2014/main" id="{CB30C325-3357-E6F4-FA05-96ADBE5BFE4A}"/>
              </a:ext>
            </a:extLst>
          </p:cNvPr>
          <p:cNvSpPr>
            <a:spLocks noChangeArrowheads="1"/>
          </p:cNvSpPr>
          <p:nvPr/>
        </p:nvSpPr>
        <p:spPr bwMode="auto">
          <a:xfrm>
            <a:off x="528638" y="5043488"/>
            <a:ext cx="7859712"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l-GR" altLang="el-GR" sz="1700">
                <a:solidFill>
                  <a:srgbClr val="000000"/>
                </a:solidFill>
              </a:rPr>
              <a:t>Η κατανομή των ΔΕ ανά Δήμο και ανά Περιφέρεια χαρακτηρίζεται ως </a:t>
            </a:r>
            <a:r>
              <a:rPr lang="el-GR" altLang="el-GR" sz="1700" b="1">
                <a:solidFill>
                  <a:srgbClr val="000000"/>
                </a:solidFill>
              </a:rPr>
              <a:t>ανισομερής.</a:t>
            </a:r>
          </a:p>
          <a:p>
            <a:pPr algn="just">
              <a:spcBef>
                <a:spcPct val="0"/>
              </a:spcBef>
              <a:buFontTx/>
              <a:buNone/>
            </a:pPr>
            <a:r>
              <a:rPr lang="el-GR" altLang="el-GR" sz="1700">
                <a:solidFill>
                  <a:srgbClr val="000000"/>
                </a:solidFill>
              </a:rPr>
              <a:t>Οι Δήμοι με 1ΔΕ είναι 87 (27%), εκ των οποίων οι 53 είναι νησιά (61%) και οι 34 (39%) ανήκουν στην ηπειρωτική χώρα. Από αυτούς οι 36 (41%) είναι Δήμοι της Περιφέρειας Αττικής, 26 (30%) είναι Δήμοι της Περιφέρειας Νοτίου Αιγαίου, άλλοι 19 (22%) είναι νησιά, και  6 (7%) ανήκουν στην ηπειρωτική χώρα εκτός Αττικής.    </a:t>
            </a:r>
          </a:p>
        </p:txBody>
      </p:sp>
      <p:sp>
        <p:nvSpPr>
          <p:cNvPr id="16391" name="Rectangle 4">
            <a:extLst>
              <a:ext uri="{FF2B5EF4-FFF2-40B4-BE49-F238E27FC236}">
                <a16:creationId xmlns:a16="http://schemas.microsoft.com/office/drawing/2014/main" id="{8D39A7BD-E4DB-7AE4-B9BD-421662064C41}"/>
              </a:ext>
            </a:extLst>
          </p:cNvPr>
          <p:cNvSpPr>
            <a:spLocks noChangeArrowheads="1"/>
          </p:cNvSpPr>
          <p:nvPr/>
        </p:nvSpPr>
        <p:spPr bwMode="auto">
          <a:xfrm>
            <a:off x="179388" y="693738"/>
            <a:ext cx="8785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just">
              <a:spcBef>
                <a:spcPct val="0"/>
              </a:spcBef>
              <a:buFontTx/>
              <a:buNone/>
            </a:pPr>
            <a:r>
              <a:rPr lang="el-GR" altLang="el-GR" sz="2000" b="1">
                <a:solidFill>
                  <a:srgbClr val="000000"/>
                </a:solidFill>
              </a:rPr>
              <a:t>      Χαρακτηριστικά </a:t>
            </a:r>
            <a:endParaRPr lang="el-GR" altLang="el-GR" sz="2000">
              <a:solidFill>
                <a:srgbClr val="000000"/>
              </a:solidFill>
            </a:endParaRPr>
          </a:p>
        </p:txBody>
      </p:sp>
      <p:sp>
        <p:nvSpPr>
          <p:cNvPr id="16392" name="6 - Τίτλος">
            <a:extLst>
              <a:ext uri="{FF2B5EF4-FFF2-40B4-BE49-F238E27FC236}">
                <a16:creationId xmlns:a16="http://schemas.microsoft.com/office/drawing/2014/main" id="{F66392E0-A02B-8D9A-2DF6-23FEB42378AB}"/>
              </a:ext>
            </a:extLst>
          </p:cNvPr>
          <p:cNvSpPr txBox="1">
            <a:spLocks noChangeArrowheads="1"/>
          </p:cNvSpPr>
          <p:nvPr/>
        </p:nvSpPr>
        <p:spPr bwMode="auto">
          <a:xfrm>
            <a:off x="0" y="274638"/>
            <a:ext cx="9144000"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ctr">
              <a:spcBef>
                <a:spcPct val="0"/>
              </a:spcBef>
              <a:buFontTx/>
              <a:buNone/>
            </a:pPr>
            <a:r>
              <a:rPr lang="el-GR" altLang="el-GR" sz="2000" b="1">
                <a:solidFill>
                  <a:srgbClr val="000000"/>
                </a:solidFill>
              </a:rPr>
              <a:t>Πρόγραμμα  «Καλλικράτης»  σε επίπεδο  Α΄ βάθμιων ΟΤΑ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Θέση αριθμού διαφάνειας">
            <a:extLst>
              <a:ext uri="{FF2B5EF4-FFF2-40B4-BE49-F238E27FC236}">
                <a16:creationId xmlns:a16="http://schemas.microsoft.com/office/drawing/2014/main" id="{29CDEB38-CD2D-44ED-A139-75AF9EADC50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462FAC1-7FB2-416F-A386-700F232715EE}" type="slidenum">
              <a:rPr lang="el-GR" altLang="el-GR" sz="1200" smtClean="0">
                <a:solidFill>
                  <a:srgbClr val="000000"/>
                </a:solidFill>
              </a:rPr>
              <a:pPr>
                <a:spcBef>
                  <a:spcPct val="0"/>
                </a:spcBef>
                <a:buFontTx/>
                <a:buNone/>
              </a:pPr>
              <a:t>9</a:t>
            </a:fld>
            <a:endParaRPr lang="el-GR" altLang="el-GR" sz="1200">
              <a:solidFill>
                <a:srgbClr val="000000"/>
              </a:solidFill>
            </a:endParaRPr>
          </a:p>
        </p:txBody>
      </p:sp>
      <p:sp>
        <p:nvSpPr>
          <p:cNvPr id="17411" name="Rectangle 1">
            <a:extLst>
              <a:ext uri="{FF2B5EF4-FFF2-40B4-BE49-F238E27FC236}">
                <a16:creationId xmlns:a16="http://schemas.microsoft.com/office/drawing/2014/main" id="{5A39228A-AA00-3C33-50A6-291428AF308A}"/>
              </a:ext>
            </a:extLst>
          </p:cNvPr>
          <p:cNvSpPr>
            <a:spLocks noChangeArrowheads="1"/>
          </p:cNvSpPr>
          <p:nvPr/>
        </p:nvSpPr>
        <p:spPr bwMode="auto">
          <a:xfrm>
            <a:off x="414338" y="835025"/>
            <a:ext cx="8604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09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l-GR" altLang="el-GR" sz="1800" b="1">
                <a:solidFill>
                  <a:srgbClr val="000000"/>
                </a:solidFill>
              </a:rPr>
              <a:t> 3. Έκταση</a:t>
            </a:r>
            <a:r>
              <a:rPr lang="en-US" altLang="el-GR" sz="1800" b="1">
                <a:solidFill>
                  <a:srgbClr val="000000"/>
                </a:solidFill>
              </a:rPr>
              <a:t> – </a:t>
            </a:r>
            <a:r>
              <a:rPr lang="el-GR" altLang="el-GR" sz="1800" b="1">
                <a:solidFill>
                  <a:srgbClr val="000000"/>
                </a:solidFill>
              </a:rPr>
              <a:t>Δημοτικές Ενότητες</a:t>
            </a:r>
          </a:p>
        </p:txBody>
      </p:sp>
      <p:graphicFrame>
        <p:nvGraphicFramePr>
          <p:cNvPr id="10433" name="Group 193">
            <a:extLst>
              <a:ext uri="{FF2B5EF4-FFF2-40B4-BE49-F238E27FC236}">
                <a16:creationId xmlns:a16="http://schemas.microsoft.com/office/drawing/2014/main" id="{A4F6C0F0-94EE-3972-F580-13A6A362D132}"/>
              </a:ext>
            </a:extLst>
          </p:cNvPr>
          <p:cNvGraphicFramePr>
            <a:graphicFrameLocks noGrp="1"/>
          </p:cNvGraphicFramePr>
          <p:nvPr/>
        </p:nvGraphicFramePr>
        <p:xfrm>
          <a:off x="755650" y="1354138"/>
          <a:ext cx="7777162" cy="4471993"/>
        </p:xfrm>
        <a:graphic>
          <a:graphicData uri="http://schemas.openxmlformats.org/drawingml/2006/table">
            <a:tbl>
              <a:tblPr/>
              <a:tblGrid>
                <a:gridCol w="630237">
                  <a:extLst>
                    <a:ext uri="{9D8B030D-6E8A-4147-A177-3AD203B41FA5}">
                      <a16:colId xmlns:a16="http://schemas.microsoft.com/office/drawing/2014/main" val="20000"/>
                    </a:ext>
                  </a:extLst>
                </a:gridCol>
                <a:gridCol w="1622425">
                  <a:extLst>
                    <a:ext uri="{9D8B030D-6E8A-4147-A177-3AD203B41FA5}">
                      <a16:colId xmlns:a16="http://schemas.microsoft.com/office/drawing/2014/main" val="20001"/>
                    </a:ext>
                  </a:extLst>
                </a:gridCol>
                <a:gridCol w="976313">
                  <a:extLst>
                    <a:ext uri="{9D8B030D-6E8A-4147-A177-3AD203B41FA5}">
                      <a16:colId xmlns:a16="http://schemas.microsoft.com/office/drawing/2014/main" val="20002"/>
                    </a:ext>
                  </a:extLst>
                </a:gridCol>
                <a:gridCol w="946150">
                  <a:extLst>
                    <a:ext uri="{9D8B030D-6E8A-4147-A177-3AD203B41FA5}">
                      <a16:colId xmlns:a16="http://schemas.microsoft.com/office/drawing/2014/main" val="20003"/>
                    </a:ext>
                  </a:extLst>
                </a:gridCol>
                <a:gridCol w="1593850">
                  <a:extLst>
                    <a:ext uri="{9D8B030D-6E8A-4147-A177-3AD203B41FA5}">
                      <a16:colId xmlns:a16="http://schemas.microsoft.com/office/drawing/2014/main" val="20004"/>
                    </a:ext>
                  </a:extLst>
                </a:gridCol>
                <a:gridCol w="1000125">
                  <a:extLst>
                    <a:ext uri="{9D8B030D-6E8A-4147-A177-3AD203B41FA5}">
                      <a16:colId xmlns:a16="http://schemas.microsoft.com/office/drawing/2014/main" val="20005"/>
                    </a:ext>
                  </a:extLst>
                </a:gridCol>
                <a:gridCol w="1008062">
                  <a:extLst>
                    <a:ext uri="{9D8B030D-6E8A-4147-A177-3AD203B41FA5}">
                      <a16:colId xmlns:a16="http://schemas.microsoft.com/office/drawing/2014/main" val="20006"/>
                    </a:ext>
                  </a:extLst>
                </a:gridCol>
              </a:tblGrid>
              <a:tr h="320675">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a:ln>
                          <a:noFill/>
                        </a:ln>
                        <a:solidFill>
                          <a:schemeClr val="tx1"/>
                        </a:solidFill>
                        <a:effectLst/>
                        <a:latin typeface="Arial"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ΔΗΜΟΣ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ΕΚΤΑΣΗ   Τ.ΧΙΛ.</a:t>
                      </a:r>
                      <a:endParaRPr kumimoji="0" lang="el-GR" sz="1000" b="0" i="0" u="none" strike="noStrike" cap="none" normalizeH="0" baseline="0" dirty="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ΑΡΙΘΜ. 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ΑΝΑ Δ</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ΔΗΜΟΣ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ΕΚΤΑΣΗ Τ.ΧΙΛ.</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ΑΡΙΘΜ.ΔΕ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ΑΝΑ Δ</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ΑΓ.ΒΑΡΒΑΡΑΣ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2,4</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ΓΡΕΒΕΝΩΝ </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1859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05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ΔΑΦΝΗΣ-ΥΜΗΤΤΟΥ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ΚΑΛΑΜΠΑΚΑΣ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1658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  8ΔΕ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ΝΕΑΣ ΣΜΥΡΝΗΣ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3,7</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ΛΕΣΒΟΥ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1633</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ΒΡΙΛΗΣΣΙΩΝ</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ΚΙΛΚΙΣ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1600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  7ΔΕ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ΓΑΛΑΤΣΙΟΥ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ΕΛΑΣΣΟΝΑΣ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1565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  9ΔΕ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ΛΥΚΟΒΡΥΣΗΣ-ΠΕΥΚΗΣ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4,1</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ΤΡΙΠΟΛΗΣ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1475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 8ΔΕ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7</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ΚΟΡΥΔΑΛΛΟΥ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4,3</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ΡΟΔΟΥ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1400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ΜΟΣΧΑΤΟΥ-ΤΑΥΡΟΥ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ΣΟΥΦΛΙΟΥ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1325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 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52400">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ΗΡΑΚΛΕΙΟΥ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4,6</a:t>
                      </a:r>
                      <a:endParaRPr kumimoji="0" lang="el-GR" sz="1000" b="0" i="0" u="none" strike="noStrike" cap="none" normalizeH="0" baseline="0" dirty="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ΑΓΡΙΝΙΟΥ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1230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ΠΑΛΑΙΟΥ ΦΑΛΗΡΟΥ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4,6</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ΛΑΓΚΑΔΑ</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1220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7ΔΕ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11</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ΚΑΛΛΙΘΕΑΣ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ΑΛΕΞΑΝΔΡΟΥΠΟΛΗΣ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1217</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12</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ΑΓ.ΔΗΜΗΤΡΙΟΥ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5,0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ΣΠΑΡΤΗΣ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1180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7ΔΕ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13</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ΜΕΤΑΜΟΡΦΟΣΕΩΣ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5,5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ΔΕΛΦΩΝ</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1120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8ΔΕ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14</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ΑΛΙΜΟΥ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5,9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ΣΙΝΤΙΚΗΣ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1100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ΦΙΛΟΘΕΗΣ-ΨΥΧΙΚΟΥ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6,1</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ΑΜΦΙΛΟΧΙΑΣ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1091</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3ΔΕ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16</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ΚΑΛΑΜΑΡΙΑΣ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6,4</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ΚΟΖΑΝΗΣ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1070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5ΔΕ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17</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ΑΙΓΑΛΑΙΩ</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6,5</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ΚΑΛΑΒΡΥΤΩΝ</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1058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4ΔΕ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ΠΕΤΡΟΥΠΟΛΗΣ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6,8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ΓΟΡΤΥΝΙΑΣ</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1050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8ΔΕ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ΠΑΠΑΓΟΥ-ΧΟΛΑΡΓΟΥ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7,3</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2ΔΕ</a:t>
                      </a:r>
                      <a:endParaRPr kumimoji="0" lang="el-GR" sz="1000" b="0" i="0" u="none" strike="noStrike" cap="none" normalizeH="0" baseline="0" dirty="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ΠΑΡΑΝΕΣΤΙΟΥ</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1029</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r h="249238">
                <a:tc>
                  <a:txBody>
                    <a:bodyPr/>
                    <a:lstStyle/>
                    <a:p>
                      <a:pPr marL="0" marR="0" lvl="0" indent="179388" algn="l"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20</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ΚΑΙΣΑΡΙΑΝΗΣ</a:t>
                      </a:r>
                      <a:endParaRPr kumimoji="0" lang="el-GR" sz="1000" b="0" i="0" u="none" strike="noStrike" cap="none" normalizeH="0" baseline="0" dirty="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7,8</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1ΔΕ</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ΑΡΓΟΥΣ-ΜΥΚΗΝΩΝ</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a:ln>
                            <a:noFill/>
                          </a:ln>
                          <a:solidFill>
                            <a:schemeClr val="tx1"/>
                          </a:solidFill>
                          <a:effectLst/>
                          <a:latin typeface="Calibri" pitchFamily="34" charset="0"/>
                          <a:ea typeface="Times New Roman" pitchFamily="18" charset="0"/>
                          <a:cs typeface="Calibri" pitchFamily="34" charset="0"/>
                        </a:rPr>
                        <a:t>1002</a:t>
                      </a:r>
                      <a:endParaRPr kumimoji="0" lang="el-GR" sz="1000" b="0" i="0" u="none" strike="noStrike" cap="none" normalizeH="0" baseline="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el-GR" sz="10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4ΔΕ</a:t>
                      </a:r>
                      <a:endParaRPr kumimoji="0" lang="el-GR" sz="1000" b="0" i="0" u="none" strike="noStrike" cap="none" normalizeH="0" baseline="0" dirty="0">
                        <a:ln>
                          <a:noFill/>
                        </a:ln>
                        <a:solidFill>
                          <a:schemeClr val="tx1"/>
                        </a:solidFill>
                        <a:effectLst/>
                        <a:latin typeface="Arial" charset="0"/>
                        <a:ea typeface="Times New Roman" pitchFamily="18"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0"/>
                  </a:ext>
                </a:extLst>
              </a:tr>
            </a:tbl>
          </a:graphicData>
        </a:graphic>
      </p:graphicFrame>
      <p:sp>
        <p:nvSpPr>
          <p:cNvPr id="17590" name="6 - Τίτλος">
            <a:extLst>
              <a:ext uri="{FF2B5EF4-FFF2-40B4-BE49-F238E27FC236}">
                <a16:creationId xmlns:a16="http://schemas.microsoft.com/office/drawing/2014/main" id="{8D737022-C1EE-876A-E767-AD46791DBF20}"/>
              </a:ext>
            </a:extLst>
          </p:cNvPr>
          <p:cNvSpPr txBox="1">
            <a:spLocks noChangeArrowheads="1"/>
          </p:cNvSpPr>
          <p:nvPr/>
        </p:nvSpPr>
        <p:spPr bwMode="auto">
          <a:xfrm>
            <a:off x="0" y="274638"/>
            <a:ext cx="9144000"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180975">
              <a:spcBef>
                <a:spcPct val="20000"/>
              </a:spcBef>
              <a:buFont typeface="Arial" panose="020B0604020202020204" pitchFamily="34" charset="0"/>
              <a:buChar char="•"/>
              <a:tabLst>
                <a:tab pos="4572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4572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4572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4572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457200" algn="l"/>
              </a:tabLst>
              <a:defRPr sz="2000">
                <a:solidFill>
                  <a:schemeClr val="tx1"/>
                </a:solidFill>
                <a:latin typeface="Calibri" panose="020F0502020204030204" pitchFamily="34" charset="0"/>
              </a:defRPr>
            </a:lvl9pPr>
          </a:lstStyle>
          <a:p>
            <a:pPr algn="ctr">
              <a:spcBef>
                <a:spcPct val="0"/>
              </a:spcBef>
              <a:buFontTx/>
              <a:buNone/>
            </a:pPr>
            <a:r>
              <a:rPr lang="el-GR" altLang="el-GR" sz="2400" b="1">
                <a:solidFill>
                  <a:srgbClr val="000000"/>
                </a:solidFill>
              </a:rPr>
              <a:t>Πρόγραμμα  «Καλλικράτης»  σε επίπεδο  Α΄ βάθμιων ΟΤΑ</a:t>
            </a:r>
          </a:p>
        </p:txBody>
      </p:sp>
    </p:spTree>
  </p:cSld>
  <p:clrMapOvr>
    <a:masterClrMapping/>
  </p:clrMapOvr>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d48e3b4e-5267-448d-a96d-5530833ffb9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491A622690A1B43A99866CA9B861BEF" ma:contentTypeVersion="14" ma:contentTypeDescription="Create a new document." ma:contentTypeScope="" ma:versionID="962fe3bff4a59fdb6e6320b6effdb0db">
  <xsd:schema xmlns:xsd="http://www.w3.org/2001/XMLSchema" xmlns:xs="http://www.w3.org/2001/XMLSchema" xmlns:p="http://schemas.microsoft.com/office/2006/metadata/properties" xmlns:ns3="d48e3b4e-5267-448d-a96d-5530833ffb9b" targetNamespace="http://schemas.microsoft.com/office/2006/metadata/properties" ma:root="true" ma:fieldsID="1961619f83f21fd2a46995b8714d9f86" ns3:_="">
    <xsd:import namespace="d48e3b4e-5267-448d-a96d-5530833ffb9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System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3:MediaServiceSearchProperties" minOccurs="0"/>
                <xsd:element ref="ns3:_activity"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8e3b4e-5267-448d-a96d-5530833ffb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_activity" ma:index="20" nillable="true" ma:displayName="_activity" ma:hidden="true" ma:internalName="_activity">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2DC780-D58E-4A9A-B0E9-05F7662507EA}">
  <ds:schemaRefs>
    <ds:schemaRef ds:uri="http://schemas.microsoft.com/office/2006/documentManagement/types"/>
    <ds:schemaRef ds:uri="http://www.w3.org/XML/1998/namespace"/>
    <ds:schemaRef ds:uri="d48e3b4e-5267-448d-a96d-5530833ffb9b"/>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D6D35BE9-4560-4226-8D01-1EAEE0F9D7F7}">
  <ds:schemaRefs>
    <ds:schemaRef ds:uri="http://schemas.microsoft.com/sharepoint/v3/contenttype/forms"/>
  </ds:schemaRefs>
</ds:datastoreItem>
</file>

<file path=customXml/itemProps3.xml><?xml version="1.0" encoding="utf-8"?>
<ds:datastoreItem xmlns:ds="http://schemas.openxmlformats.org/officeDocument/2006/customXml" ds:itemID="{B174AB65-C86D-4B6D-825A-D737861371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8e3b4e-5267-448d-a96d-5530833ff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Profile</Template>
  <TotalTime>5722</TotalTime>
  <Words>3236</Words>
  <Application>Microsoft Office PowerPoint</Application>
  <PresentationFormat>Προβολή στην οθόνη (4:3)</PresentationFormat>
  <Paragraphs>544</Paragraphs>
  <Slides>28</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28</vt:i4>
      </vt:variant>
    </vt:vector>
  </HeadingPairs>
  <TitlesOfParts>
    <vt:vector size="37" baseType="lpstr">
      <vt:lpstr>Arial</vt:lpstr>
      <vt:lpstr>Calibri</vt:lpstr>
      <vt:lpstr>Courier New</vt:lpstr>
      <vt:lpstr>Times New Roman</vt:lpstr>
      <vt:lpstr>Trebuchet MS</vt:lpstr>
      <vt:lpstr>Verdana</vt:lpstr>
      <vt:lpstr>Wingdings</vt:lpstr>
      <vt:lpstr>Προφίλ</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Διοικητικό Σύστημα – Πρόγραμμα «Καλλικράτης»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Αγγελική Κουγιουμτζόγλου</cp:lastModifiedBy>
  <cp:revision>514</cp:revision>
  <cp:lastPrinted>2025-05-12T12:29:23Z</cp:lastPrinted>
  <dcterms:created xsi:type="dcterms:W3CDTF">2014-10-03T05:23:42Z</dcterms:created>
  <dcterms:modified xsi:type="dcterms:W3CDTF">2025-05-15T06:13:32Z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0x0101007491A622690A1B43A99866CA9B861BEF</vt:lpwstr>
  </property>
</Properties>
</file>